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4" r:id="rId3"/>
    <p:sldId id="263" r:id="rId4"/>
    <p:sldId id="258" r:id="rId5"/>
    <p:sldId id="261" r:id="rId6"/>
    <p:sldId id="259" r:id="rId7"/>
    <p:sldId id="257" r:id="rId8"/>
    <p:sldId id="275" r:id="rId9"/>
    <p:sldId id="265" r:id="rId10"/>
    <p:sldId id="266" r:id="rId11"/>
    <p:sldId id="267" r:id="rId12"/>
    <p:sldId id="274" r:id="rId13"/>
    <p:sldId id="276" r:id="rId14"/>
    <p:sldId id="277" r:id="rId15"/>
    <p:sldId id="281" r:id="rId16"/>
    <p:sldId id="282" r:id="rId17"/>
    <p:sldId id="280" r:id="rId18"/>
    <p:sldId id="283" r:id="rId19"/>
    <p:sldId id="284" r:id="rId20"/>
    <p:sldId id="285" r:id="rId21"/>
    <p:sldId id="286" r:id="rId22"/>
    <p:sldId id="2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Sedmihradská" userId="6fa3045d-b960-4041-8428-6f012b587bc0" providerId="ADAL" clId="{87BC9089-0757-42AA-96D3-B46ECD0A66CE}"/>
    <pc:docChg chg="undo custSel addSld delSld modSld sldOrd">
      <pc:chgData name="Lucie Sedmihradská" userId="6fa3045d-b960-4041-8428-6f012b587bc0" providerId="ADAL" clId="{87BC9089-0757-42AA-96D3-B46ECD0A66CE}" dt="2024-02-21T08:01:00.442" v="371" actId="20577"/>
      <pc:docMkLst>
        <pc:docMk/>
      </pc:docMkLst>
      <pc:sldChg chg="modSp mod">
        <pc:chgData name="Lucie Sedmihradská" userId="6fa3045d-b960-4041-8428-6f012b587bc0" providerId="ADAL" clId="{87BC9089-0757-42AA-96D3-B46ECD0A66CE}" dt="2024-02-21T07:01:08.421" v="31" actId="20577"/>
        <pc:sldMkLst>
          <pc:docMk/>
          <pc:sldMk cId="3632606424" sldId="256"/>
        </pc:sldMkLst>
        <pc:spChg chg="mod">
          <ac:chgData name="Lucie Sedmihradská" userId="6fa3045d-b960-4041-8428-6f012b587bc0" providerId="ADAL" clId="{87BC9089-0757-42AA-96D3-B46ECD0A66CE}" dt="2024-02-21T07:01:08.421" v="31" actId="20577"/>
          <ac:spMkLst>
            <pc:docMk/>
            <pc:sldMk cId="3632606424" sldId="256"/>
            <ac:spMk id="3" creationId="{00000000-0000-0000-0000-000000000000}"/>
          </ac:spMkLst>
        </pc:spChg>
      </pc:sldChg>
      <pc:sldChg chg="ord">
        <pc:chgData name="Lucie Sedmihradská" userId="6fa3045d-b960-4041-8428-6f012b587bc0" providerId="ADAL" clId="{87BC9089-0757-42AA-96D3-B46ECD0A66CE}" dt="2024-02-21T07:01:23.120" v="33"/>
        <pc:sldMkLst>
          <pc:docMk/>
          <pc:sldMk cId="3512313603" sldId="263"/>
        </pc:sldMkLst>
      </pc:sldChg>
      <pc:sldChg chg="del">
        <pc:chgData name="Lucie Sedmihradská" userId="6fa3045d-b960-4041-8428-6f012b587bc0" providerId="ADAL" clId="{87BC9089-0757-42AA-96D3-B46ECD0A66CE}" dt="2024-02-21T07:02:50.679" v="34" actId="47"/>
        <pc:sldMkLst>
          <pc:docMk/>
          <pc:sldMk cId="1842567671" sldId="273"/>
        </pc:sldMkLst>
      </pc:sldChg>
      <pc:sldChg chg="addSp delSp modSp new mod">
        <pc:chgData name="Lucie Sedmihradská" userId="6fa3045d-b960-4041-8428-6f012b587bc0" providerId="ADAL" clId="{87BC9089-0757-42AA-96D3-B46ECD0A66CE}" dt="2024-02-21T07:05:52.631" v="97" actId="22"/>
        <pc:sldMkLst>
          <pc:docMk/>
          <pc:sldMk cId="909104112" sldId="277"/>
        </pc:sldMkLst>
        <pc:spChg chg="mod">
          <ac:chgData name="Lucie Sedmihradská" userId="6fa3045d-b960-4041-8428-6f012b587bc0" providerId="ADAL" clId="{87BC9089-0757-42AA-96D3-B46ECD0A66CE}" dt="2024-02-21T07:03:16.438" v="62" actId="20577"/>
          <ac:spMkLst>
            <pc:docMk/>
            <pc:sldMk cId="909104112" sldId="277"/>
            <ac:spMk id="2" creationId="{FAA367BA-8EF4-1D5A-5651-C5E90A020A24}"/>
          </ac:spMkLst>
        </pc:spChg>
        <pc:spChg chg="mod">
          <ac:chgData name="Lucie Sedmihradská" userId="6fa3045d-b960-4041-8428-6f012b587bc0" providerId="ADAL" clId="{87BC9089-0757-42AA-96D3-B46ECD0A66CE}" dt="2024-02-21T07:03:58.921" v="95" actId="20577"/>
          <ac:spMkLst>
            <pc:docMk/>
            <pc:sldMk cId="909104112" sldId="277"/>
            <ac:spMk id="3" creationId="{06611B2C-E2E3-DAA8-2942-3F4ED6A5AE0A}"/>
          </ac:spMkLst>
        </pc:spChg>
        <pc:picChg chg="add del">
          <ac:chgData name="Lucie Sedmihradská" userId="6fa3045d-b960-4041-8428-6f012b587bc0" providerId="ADAL" clId="{87BC9089-0757-42AA-96D3-B46ECD0A66CE}" dt="2024-02-21T07:05:52.631" v="97" actId="22"/>
          <ac:picMkLst>
            <pc:docMk/>
            <pc:sldMk cId="909104112" sldId="277"/>
            <ac:picMk id="5" creationId="{C6AF4C82-0FB4-435F-D1F7-426A7D9C5791}"/>
          </ac:picMkLst>
        </pc:picChg>
      </pc:sldChg>
      <pc:sldChg chg="addSp delSp modSp new del mod">
        <pc:chgData name="Lucie Sedmihradská" userId="6fa3045d-b960-4041-8428-6f012b587bc0" providerId="ADAL" clId="{87BC9089-0757-42AA-96D3-B46ECD0A66CE}" dt="2024-02-21T07:09:48.023" v="118" actId="47"/>
        <pc:sldMkLst>
          <pc:docMk/>
          <pc:sldMk cId="1855049011" sldId="278"/>
        </pc:sldMkLst>
        <pc:spChg chg="del">
          <ac:chgData name="Lucie Sedmihradská" userId="6fa3045d-b960-4041-8428-6f012b587bc0" providerId="ADAL" clId="{87BC9089-0757-42AA-96D3-B46ECD0A66CE}" dt="2024-02-21T07:07:08.854" v="103" actId="478"/>
          <ac:spMkLst>
            <pc:docMk/>
            <pc:sldMk cId="1855049011" sldId="278"/>
            <ac:spMk id="2" creationId="{42F1E295-E934-64AA-40AA-98553EC130C3}"/>
          </ac:spMkLst>
        </pc:spChg>
        <pc:spChg chg="del">
          <ac:chgData name="Lucie Sedmihradská" userId="6fa3045d-b960-4041-8428-6f012b587bc0" providerId="ADAL" clId="{87BC9089-0757-42AA-96D3-B46ECD0A66CE}" dt="2024-02-21T07:06:55.516" v="101" actId="22"/>
          <ac:spMkLst>
            <pc:docMk/>
            <pc:sldMk cId="1855049011" sldId="278"/>
            <ac:spMk id="3" creationId="{1DDE4FEB-184A-531D-027B-9E87C63B1F73}"/>
          </ac:spMkLst>
        </pc:spChg>
        <pc:picChg chg="add del">
          <ac:chgData name="Lucie Sedmihradská" userId="6fa3045d-b960-4041-8428-6f012b587bc0" providerId="ADAL" clId="{87BC9089-0757-42AA-96D3-B46ECD0A66CE}" dt="2024-02-21T07:06:38.221" v="100" actId="478"/>
          <ac:picMkLst>
            <pc:docMk/>
            <pc:sldMk cId="1855049011" sldId="278"/>
            <ac:picMk id="5" creationId="{89A22078-0CC1-174C-12D5-2B5D68741EBA}"/>
          </ac:picMkLst>
        </pc:picChg>
        <pc:picChg chg="add mod ord modCrop">
          <ac:chgData name="Lucie Sedmihradská" userId="6fa3045d-b960-4041-8428-6f012b587bc0" providerId="ADAL" clId="{87BC9089-0757-42AA-96D3-B46ECD0A66CE}" dt="2024-02-21T07:07:28.935" v="107" actId="14100"/>
          <ac:picMkLst>
            <pc:docMk/>
            <pc:sldMk cId="1855049011" sldId="278"/>
            <ac:picMk id="7" creationId="{0B007389-4541-6994-6409-47536B4BDF8B}"/>
          </ac:picMkLst>
        </pc:picChg>
      </pc:sldChg>
      <pc:sldChg chg="addSp delSp modSp new del mod modClrScheme chgLayout">
        <pc:chgData name="Lucie Sedmihradská" userId="6fa3045d-b960-4041-8428-6f012b587bc0" providerId="ADAL" clId="{87BC9089-0757-42AA-96D3-B46ECD0A66CE}" dt="2024-02-21T07:09:49.141" v="119" actId="47"/>
        <pc:sldMkLst>
          <pc:docMk/>
          <pc:sldMk cId="694874732" sldId="279"/>
        </pc:sldMkLst>
        <pc:spChg chg="del">
          <ac:chgData name="Lucie Sedmihradská" userId="6fa3045d-b960-4041-8428-6f012b587bc0" providerId="ADAL" clId="{87BC9089-0757-42AA-96D3-B46ECD0A66CE}" dt="2024-02-21T07:08:17.219" v="110" actId="700"/>
          <ac:spMkLst>
            <pc:docMk/>
            <pc:sldMk cId="694874732" sldId="279"/>
            <ac:spMk id="2" creationId="{A631A98D-95AD-E4E4-FD94-EFAB8A330779}"/>
          </ac:spMkLst>
        </pc:spChg>
        <pc:spChg chg="del">
          <ac:chgData name="Lucie Sedmihradská" userId="6fa3045d-b960-4041-8428-6f012b587bc0" providerId="ADAL" clId="{87BC9089-0757-42AA-96D3-B46ECD0A66CE}" dt="2024-02-21T07:08:12.347" v="109" actId="22"/>
          <ac:spMkLst>
            <pc:docMk/>
            <pc:sldMk cId="694874732" sldId="279"/>
            <ac:spMk id="3" creationId="{000C216D-7E67-8723-179F-58DD5B87216E}"/>
          </ac:spMkLst>
        </pc:spChg>
        <pc:picChg chg="add mod ord">
          <ac:chgData name="Lucie Sedmihradská" userId="6fa3045d-b960-4041-8428-6f012b587bc0" providerId="ADAL" clId="{87BC9089-0757-42AA-96D3-B46ECD0A66CE}" dt="2024-02-21T07:08:22.472" v="112" actId="1076"/>
          <ac:picMkLst>
            <pc:docMk/>
            <pc:sldMk cId="694874732" sldId="279"/>
            <ac:picMk id="5" creationId="{74EA5CB0-A00B-829D-818F-3796EB1910F0}"/>
          </ac:picMkLst>
        </pc:picChg>
      </pc:sldChg>
      <pc:sldChg chg="addSp modSp new mod">
        <pc:chgData name="Lucie Sedmihradská" userId="6fa3045d-b960-4041-8428-6f012b587bc0" providerId="ADAL" clId="{87BC9089-0757-42AA-96D3-B46ECD0A66CE}" dt="2024-02-21T07:14:52.932" v="248" actId="1582"/>
        <pc:sldMkLst>
          <pc:docMk/>
          <pc:sldMk cId="673034773" sldId="280"/>
        </pc:sldMkLst>
        <pc:spChg chg="add mod">
          <ac:chgData name="Lucie Sedmihradská" userId="6fa3045d-b960-4041-8428-6f012b587bc0" providerId="ADAL" clId="{87BC9089-0757-42AA-96D3-B46ECD0A66CE}" dt="2024-02-21T07:14:31.489" v="244" actId="1076"/>
          <ac:spMkLst>
            <pc:docMk/>
            <pc:sldMk cId="673034773" sldId="280"/>
            <ac:spMk id="4" creationId="{813F588E-E197-84C2-7DEC-C16383C1834F}"/>
          </ac:spMkLst>
        </pc:spChg>
        <pc:picChg chg="add mod">
          <ac:chgData name="Lucie Sedmihradská" userId="6fa3045d-b960-4041-8428-6f012b587bc0" providerId="ADAL" clId="{87BC9089-0757-42AA-96D3-B46ECD0A66CE}" dt="2024-02-21T07:09:23.482" v="114" actId="931"/>
          <ac:picMkLst>
            <pc:docMk/>
            <pc:sldMk cId="673034773" sldId="280"/>
            <ac:picMk id="3" creationId="{5FA32CFF-ED1A-80AB-D86A-634DD20B57BE}"/>
          </ac:picMkLst>
        </pc:picChg>
        <pc:cxnChg chg="add mod">
          <ac:chgData name="Lucie Sedmihradská" userId="6fa3045d-b960-4041-8428-6f012b587bc0" providerId="ADAL" clId="{87BC9089-0757-42AA-96D3-B46ECD0A66CE}" dt="2024-02-21T07:14:52.932" v="248" actId="1582"/>
          <ac:cxnSpMkLst>
            <pc:docMk/>
            <pc:sldMk cId="673034773" sldId="280"/>
            <ac:cxnSpMk id="6" creationId="{013D310A-D618-3FD5-5119-407A36DC467B}"/>
          </ac:cxnSpMkLst>
        </pc:cxnChg>
      </pc:sldChg>
      <pc:sldChg chg="addSp delSp modSp new mod modClrScheme chgLayout">
        <pc:chgData name="Lucie Sedmihradská" userId="6fa3045d-b960-4041-8428-6f012b587bc0" providerId="ADAL" clId="{87BC9089-0757-42AA-96D3-B46ECD0A66CE}" dt="2024-02-21T07:13:41.139" v="183" actId="207"/>
        <pc:sldMkLst>
          <pc:docMk/>
          <pc:sldMk cId="3102184287" sldId="281"/>
        </pc:sldMkLst>
        <pc:spChg chg="del">
          <ac:chgData name="Lucie Sedmihradská" userId="6fa3045d-b960-4041-8428-6f012b587bc0" providerId="ADAL" clId="{87BC9089-0757-42AA-96D3-B46ECD0A66CE}" dt="2024-02-21T07:09:40.669" v="116" actId="700"/>
          <ac:spMkLst>
            <pc:docMk/>
            <pc:sldMk cId="3102184287" sldId="281"/>
            <ac:spMk id="2" creationId="{31CEDDF9-D206-50D7-E731-9492F9788A3C}"/>
          </ac:spMkLst>
        </pc:spChg>
        <pc:spChg chg="del">
          <ac:chgData name="Lucie Sedmihradská" userId="6fa3045d-b960-4041-8428-6f012b587bc0" providerId="ADAL" clId="{87BC9089-0757-42AA-96D3-B46ECD0A66CE}" dt="2024-02-21T07:09:40.669" v="116" actId="700"/>
          <ac:spMkLst>
            <pc:docMk/>
            <pc:sldMk cId="3102184287" sldId="281"/>
            <ac:spMk id="3" creationId="{9921063E-47D6-C788-8C2D-7A41FDB32FF2}"/>
          </ac:spMkLst>
        </pc:spChg>
        <pc:spChg chg="add mod">
          <ac:chgData name="Lucie Sedmihradská" userId="6fa3045d-b960-4041-8428-6f012b587bc0" providerId="ADAL" clId="{87BC9089-0757-42AA-96D3-B46ECD0A66CE}" dt="2024-02-21T07:13:41.139" v="183" actId="207"/>
          <ac:spMkLst>
            <pc:docMk/>
            <pc:sldMk cId="3102184287" sldId="281"/>
            <ac:spMk id="6" creationId="{A0F8AC37-F7C4-6945-9ED6-666CA67E9AA4}"/>
          </ac:spMkLst>
        </pc:spChg>
        <pc:picChg chg="add mod">
          <ac:chgData name="Lucie Sedmihradská" userId="6fa3045d-b960-4041-8428-6f012b587bc0" providerId="ADAL" clId="{87BC9089-0757-42AA-96D3-B46ECD0A66CE}" dt="2024-02-21T07:09:45.332" v="117" actId="931"/>
          <ac:picMkLst>
            <pc:docMk/>
            <pc:sldMk cId="3102184287" sldId="281"/>
            <ac:picMk id="5" creationId="{F7D7CF8D-0C62-0AE4-B2F5-84DD47566093}"/>
          </ac:picMkLst>
        </pc:picChg>
      </pc:sldChg>
      <pc:sldChg chg="addSp modSp new mod">
        <pc:chgData name="Lucie Sedmihradská" userId="6fa3045d-b960-4041-8428-6f012b587bc0" providerId="ADAL" clId="{87BC9089-0757-42AA-96D3-B46ECD0A66CE}" dt="2024-02-21T07:14:02.936" v="214" actId="1076"/>
        <pc:sldMkLst>
          <pc:docMk/>
          <pc:sldMk cId="3410028063" sldId="282"/>
        </pc:sldMkLst>
        <pc:spChg chg="add mod">
          <ac:chgData name="Lucie Sedmihradská" userId="6fa3045d-b960-4041-8428-6f012b587bc0" providerId="ADAL" clId="{87BC9089-0757-42AA-96D3-B46ECD0A66CE}" dt="2024-02-21T07:14:02.936" v="214" actId="1076"/>
          <ac:spMkLst>
            <pc:docMk/>
            <pc:sldMk cId="3410028063" sldId="282"/>
            <ac:spMk id="4" creationId="{1651C448-2BF3-54F8-8504-2A626580F269}"/>
          </ac:spMkLst>
        </pc:spChg>
        <pc:picChg chg="add mod">
          <ac:chgData name="Lucie Sedmihradská" userId="6fa3045d-b960-4041-8428-6f012b587bc0" providerId="ADAL" clId="{87BC9089-0757-42AA-96D3-B46ECD0A66CE}" dt="2024-02-21T07:10:14.467" v="121" actId="931"/>
          <ac:picMkLst>
            <pc:docMk/>
            <pc:sldMk cId="3410028063" sldId="282"/>
            <ac:picMk id="3" creationId="{84474CD5-A05A-C846-A426-3825E9196124}"/>
          </ac:picMkLst>
        </pc:picChg>
      </pc:sldChg>
      <pc:sldChg chg="addSp modSp new">
        <pc:chgData name="Lucie Sedmihradská" userId="6fa3045d-b960-4041-8428-6f012b587bc0" providerId="ADAL" clId="{87BC9089-0757-42AA-96D3-B46ECD0A66CE}" dt="2024-02-21T07:10:55.110" v="123" actId="931"/>
        <pc:sldMkLst>
          <pc:docMk/>
          <pc:sldMk cId="550578320" sldId="283"/>
        </pc:sldMkLst>
        <pc:picChg chg="add mod">
          <ac:chgData name="Lucie Sedmihradská" userId="6fa3045d-b960-4041-8428-6f012b587bc0" providerId="ADAL" clId="{87BC9089-0757-42AA-96D3-B46ECD0A66CE}" dt="2024-02-21T07:10:55.110" v="123" actId="931"/>
          <ac:picMkLst>
            <pc:docMk/>
            <pc:sldMk cId="550578320" sldId="283"/>
            <ac:picMk id="3" creationId="{BDB23CB8-46FD-0809-B117-E5D77D914C4B}"/>
          </ac:picMkLst>
        </pc:picChg>
      </pc:sldChg>
      <pc:sldChg chg="addSp modSp new mod">
        <pc:chgData name="Lucie Sedmihradská" userId="6fa3045d-b960-4041-8428-6f012b587bc0" providerId="ADAL" clId="{87BC9089-0757-42AA-96D3-B46ECD0A66CE}" dt="2024-02-21T07:15:47.788" v="314" actId="1076"/>
        <pc:sldMkLst>
          <pc:docMk/>
          <pc:sldMk cId="3233747003" sldId="284"/>
        </pc:sldMkLst>
        <pc:spChg chg="add mod">
          <ac:chgData name="Lucie Sedmihradská" userId="6fa3045d-b960-4041-8428-6f012b587bc0" providerId="ADAL" clId="{87BC9089-0757-42AA-96D3-B46ECD0A66CE}" dt="2024-02-21T07:15:31.631" v="311" actId="1076"/>
          <ac:spMkLst>
            <pc:docMk/>
            <pc:sldMk cId="3233747003" sldId="284"/>
            <ac:spMk id="4" creationId="{759AA9A6-F822-17FA-6BE3-EB927E397C9E}"/>
          </ac:spMkLst>
        </pc:spChg>
        <pc:picChg chg="add mod">
          <ac:chgData name="Lucie Sedmihradská" userId="6fa3045d-b960-4041-8428-6f012b587bc0" providerId="ADAL" clId="{87BC9089-0757-42AA-96D3-B46ECD0A66CE}" dt="2024-02-21T07:11:21.462" v="125" actId="931"/>
          <ac:picMkLst>
            <pc:docMk/>
            <pc:sldMk cId="3233747003" sldId="284"/>
            <ac:picMk id="3" creationId="{4B16D93D-ACD0-CB64-FB42-0E96AD2428C3}"/>
          </ac:picMkLst>
        </pc:picChg>
        <pc:cxnChg chg="add mod">
          <ac:chgData name="Lucie Sedmihradská" userId="6fa3045d-b960-4041-8428-6f012b587bc0" providerId="ADAL" clId="{87BC9089-0757-42AA-96D3-B46ECD0A66CE}" dt="2024-02-21T07:15:47.788" v="314" actId="1076"/>
          <ac:cxnSpMkLst>
            <pc:docMk/>
            <pc:sldMk cId="3233747003" sldId="284"/>
            <ac:cxnSpMk id="5" creationId="{A8E23687-5A28-2F64-2FF6-FE1C1592B889}"/>
          </ac:cxnSpMkLst>
        </pc:cxnChg>
      </pc:sldChg>
      <pc:sldChg chg="addSp modSp new mod">
        <pc:chgData name="Lucie Sedmihradská" userId="6fa3045d-b960-4041-8428-6f012b587bc0" providerId="ADAL" clId="{87BC9089-0757-42AA-96D3-B46ECD0A66CE}" dt="2024-02-21T07:16:26.456" v="324" actId="14100"/>
        <pc:sldMkLst>
          <pc:docMk/>
          <pc:sldMk cId="1363114932" sldId="285"/>
        </pc:sldMkLst>
        <pc:spChg chg="add mod">
          <ac:chgData name="Lucie Sedmihradská" userId="6fa3045d-b960-4041-8428-6f012b587bc0" providerId="ADAL" clId="{87BC9089-0757-42AA-96D3-B46ECD0A66CE}" dt="2024-02-21T07:16:15.559" v="322" actId="20577"/>
          <ac:spMkLst>
            <pc:docMk/>
            <pc:sldMk cId="1363114932" sldId="285"/>
            <ac:spMk id="4" creationId="{E93115BF-4BD9-5F1E-CBEC-89CCCE674A37}"/>
          </ac:spMkLst>
        </pc:spChg>
        <pc:picChg chg="add mod">
          <ac:chgData name="Lucie Sedmihradská" userId="6fa3045d-b960-4041-8428-6f012b587bc0" providerId="ADAL" clId="{87BC9089-0757-42AA-96D3-B46ECD0A66CE}" dt="2024-02-21T07:11:42.329" v="127" actId="931"/>
          <ac:picMkLst>
            <pc:docMk/>
            <pc:sldMk cId="1363114932" sldId="285"/>
            <ac:picMk id="3" creationId="{B925C213-7669-7451-CD36-CF969C7824A0}"/>
          </ac:picMkLst>
        </pc:picChg>
        <pc:cxnChg chg="add mod">
          <ac:chgData name="Lucie Sedmihradská" userId="6fa3045d-b960-4041-8428-6f012b587bc0" providerId="ADAL" clId="{87BC9089-0757-42AA-96D3-B46ECD0A66CE}" dt="2024-02-21T07:16:26.456" v="324" actId="14100"/>
          <ac:cxnSpMkLst>
            <pc:docMk/>
            <pc:sldMk cId="1363114932" sldId="285"/>
            <ac:cxnSpMk id="5" creationId="{D7DC0C51-300C-23F5-BA3B-7AEA3C0452C0}"/>
          </ac:cxnSpMkLst>
        </pc:cxnChg>
      </pc:sldChg>
      <pc:sldChg chg="addSp modSp new mod">
        <pc:chgData name="Lucie Sedmihradská" userId="6fa3045d-b960-4041-8428-6f012b587bc0" providerId="ADAL" clId="{87BC9089-0757-42AA-96D3-B46ECD0A66CE}" dt="2024-02-21T07:16:56.262" v="361" actId="20577"/>
        <pc:sldMkLst>
          <pc:docMk/>
          <pc:sldMk cId="2133800456" sldId="286"/>
        </pc:sldMkLst>
        <pc:spChg chg="add mod">
          <ac:chgData name="Lucie Sedmihradská" userId="6fa3045d-b960-4041-8428-6f012b587bc0" providerId="ADAL" clId="{87BC9089-0757-42AA-96D3-B46ECD0A66CE}" dt="2024-02-21T07:16:56.262" v="361" actId="20577"/>
          <ac:spMkLst>
            <pc:docMk/>
            <pc:sldMk cId="2133800456" sldId="286"/>
            <ac:spMk id="4" creationId="{B3FF10DA-FDA8-B45C-9300-66379B2856D3}"/>
          </ac:spMkLst>
        </pc:spChg>
        <pc:picChg chg="add mod">
          <ac:chgData name="Lucie Sedmihradská" userId="6fa3045d-b960-4041-8428-6f012b587bc0" providerId="ADAL" clId="{87BC9089-0757-42AA-96D3-B46ECD0A66CE}" dt="2024-02-21T07:12:28.877" v="129" actId="931"/>
          <ac:picMkLst>
            <pc:docMk/>
            <pc:sldMk cId="2133800456" sldId="286"/>
            <ac:picMk id="3" creationId="{D1F9D2F3-08FA-086C-357F-298AE61E5A6B}"/>
          </ac:picMkLst>
        </pc:picChg>
      </pc:sldChg>
      <pc:sldChg chg="addSp modSp new mod modClrScheme chgLayout">
        <pc:chgData name="Lucie Sedmihradská" userId="6fa3045d-b960-4041-8428-6f012b587bc0" providerId="ADAL" clId="{87BC9089-0757-42AA-96D3-B46ECD0A66CE}" dt="2024-02-21T08:01:00.442" v="371" actId="20577"/>
        <pc:sldMkLst>
          <pc:docMk/>
          <pc:sldMk cId="2918206750" sldId="287"/>
        </pc:sldMkLst>
        <pc:spChg chg="add mod">
          <ac:chgData name="Lucie Sedmihradská" userId="6fa3045d-b960-4041-8428-6f012b587bc0" providerId="ADAL" clId="{87BC9089-0757-42AA-96D3-B46ECD0A66CE}" dt="2024-02-21T08:00:55.390" v="369" actId="20577"/>
          <ac:spMkLst>
            <pc:docMk/>
            <pc:sldMk cId="2918206750" sldId="287"/>
            <ac:spMk id="2" creationId="{E9C83CD9-2081-A871-8448-D1435B04D771}"/>
          </ac:spMkLst>
        </pc:spChg>
        <pc:spChg chg="add mod">
          <ac:chgData name="Lucie Sedmihradská" userId="6fa3045d-b960-4041-8428-6f012b587bc0" providerId="ADAL" clId="{87BC9089-0757-42AA-96D3-B46ECD0A66CE}" dt="2024-02-21T08:01:00.442" v="371" actId="20577"/>
          <ac:spMkLst>
            <pc:docMk/>
            <pc:sldMk cId="2918206750" sldId="287"/>
            <ac:spMk id="3" creationId="{24D70CAB-76E8-966E-4BA0-4EE62556343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cie1\Documents\2015\text\sedmihradska-obr&#225;zky\obr%205-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19793114096032"/>
          <c:y val="3.8951443569553809E-2"/>
          <c:w val="0.85956023879368015"/>
          <c:h val="0.80248534558180229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Příjmy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List1!$A$2:$A$19</c:f>
              <c:numCache>
                <c:formatCode>General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List1!$B$2:$B$19</c:f>
              <c:numCache>
                <c:formatCode>0%</c:formatCode>
                <c:ptCount val="18"/>
                <c:pt idx="0">
                  <c:v>1.2180327086734788</c:v>
                </c:pt>
                <c:pt idx="1">
                  <c:v>1.3172963358502596</c:v>
                </c:pt>
                <c:pt idx="2">
                  <c:v>1.4739464510098208</c:v>
                </c:pt>
                <c:pt idx="3">
                  <c:v>1.3213513121159026</c:v>
                </c:pt>
                <c:pt idx="4">
                  <c:v>1.3733475091125249</c:v>
                </c:pt>
                <c:pt idx="5">
                  <c:v>1.4407977406537058</c:v>
                </c:pt>
                <c:pt idx="6">
                  <c:v>1.43906357609105</c:v>
                </c:pt>
                <c:pt idx="7">
                  <c:v>1.342806573895502</c:v>
                </c:pt>
                <c:pt idx="8">
                  <c:v>1.258726353721445</c:v>
                </c:pt>
                <c:pt idx="9">
                  <c:v>1.2403717253495739</c:v>
                </c:pt>
                <c:pt idx="10">
                  <c:v>1.2816315152078273</c:v>
                </c:pt>
                <c:pt idx="11">
                  <c:v>1.3106799874385986</c:v>
                </c:pt>
                <c:pt idx="12">
                  <c:v>1.1661062480028945</c:v>
                </c:pt>
                <c:pt idx="13">
                  <c:v>1.2773123654714134</c:v>
                </c:pt>
                <c:pt idx="14">
                  <c:v>1.2180869891502688</c:v>
                </c:pt>
                <c:pt idx="15">
                  <c:v>1.1802792054679527</c:v>
                </c:pt>
                <c:pt idx="16">
                  <c:v>1.2344237681558068</c:v>
                </c:pt>
                <c:pt idx="17">
                  <c:v>1.2786812533605179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8A-4422-A429-A8F23F9C9309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Výdaje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List1!$A$2:$A$19</c:f>
              <c:numCache>
                <c:formatCode>General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List1!$C$2:$C$19</c:f>
              <c:numCache>
                <c:formatCode>0%</c:formatCode>
                <c:ptCount val="18"/>
                <c:pt idx="0">
                  <c:v>1.1157581422692318</c:v>
                </c:pt>
                <c:pt idx="1">
                  <c:v>1.2100125243440683</c:v>
                </c:pt>
                <c:pt idx="2">
                  <c:v>1.2245673509760784</c:v>
                </c:pt>
                <c:pt idx="3">
                  <c:v>1.1577926461853105</c:v>
                </c:pt>
                <c:pt idx="4">
                  <c:v>1.2100065733855243</c:v>
                </c:pt>
                <c:pt idx="5">
                  <c:v>1.2351947461692363</c:v>
                </c:pt>
                <c:pt idx="6">
                  <c:v>1.3029377916401981</c:v>
                </c:pt>
                <c:pt idx="7">
                  <c:v>1.2109048134808302</c:v>
                </c:pt>
                <c:pt idx="8">
                  <c:v>1.0687438403840646</c:v>
                </c:pt>
                <c:pt idx="9">
                  <c:v>1.0885698222825271</c:v>
                </c:pt>
                <c:pt idx="10">
                  <c:v>1.1110736284284515</c:v>
                </c:pt>
                <c:pt idx="11">
                  <c:v>1.1239851020931981</c:v>
                </c:pt>
                <c:pt idx="12">
                  <c:v>1.096802332128552</c:v>
                </c:pt>
                <c:pt idx="13">
                  <c:v>1.1410515558382572</c:v>
                </c:pt>
                <c:pt idx="14">
                  <c:v>1.096712474209443</c:v>
                </c:pt>
                <c:pt idx="15">
                  <c:v>1.0329326949547397</c:v>
                </c:pt>
                <c:pt idx="16">
                  <c:v>1.0241288208126289</c:v>
                </c:pt>
                <c:pt idx="17">
                  <c:v>1.0601604107569051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8A-4422-A429-A8F23F9C93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6286472"/>
        <c:axId val="306294704"/>
      </c:lineChart>
      <c:catAx>
        <c:axId val="306286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06294704"/>
        <c:crosses val="autoZero"/>
        <c:auto val="1"/>
        <c:lblAlgn val="ctr"/>
        <c:lblOffset val="100"/>
        <c:noMultiLvlLbl val="0"/>
      </c:catAx>
      <c:valAx>
        <c:axId val="306294704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ln>
                      <a:solidFill>
                        <a:schemeClr val="tx1"/>
                      </a:solidFill>
                    </a:ln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Skutečné/shválené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06286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n>
            <a:solidFill>
              <a:schemeClr val="tx1"/>
            </a:solidFill>
          </a:ln>
          <a:solidFill>
            <a:sysClr val="windowText" lastClr="000000"/>
          </a:solidFill>
        </a:defRPr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46BA04-430A-406D-A3E1-0FC43E912D4E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734626E-0CD1-4043-A493-230FE6A7DC35}">
      <dgm:prSet phldrT="[Text]" custT="1"/>
      <dgm:spPr/>
      <dgm:t>
        <a:bodyPr/>
        <a:lstStyle/>
        <a:p>
          <a:r>
            <a:rPr lang="cs-CZ" sz="1800" dirty="0">
              <a:solidFill>
                <a:schemeClr val="tx1"/>
              </a:solidFill>
            </a:rPr>
            <a:t>Příprava</a:t>
          </a:r>
        </a:p>
      </dgm:t>
    </dgm:pt>
    <dgm:pt modelId="{19E81312-3F8E-4787-8947-5F3459A09B1F}" type="parTrans" cxnId="{1C1DBC96-6BB6-4057-8298-61155C5B129F}">
      <dgm:prSet/>
      <dgm:spPr/>
      <dgm:t>
        <a:bodyPr/>
        <a:lstStyle/>
        <a:p>
          <a:endParaRPr lang="cs-CZ" sz="1800">
            <a:solidFill>
              <a:schemeClr val="tx1"/>
            </a:solidFill>
          </a:endParaRPr>
        </a:p>
      </dgm:t>
    </dgm:pt>
    <dgm:pt modelId="{1CD1A26C-5B54-4E65-8C8B-6250C8F8C12D}" type="sibTrans" cxnId="{1C1DBC96-6BB6-4057-8298-61155C5B129F}">
      <dgm:prSet/>
      <dgm:spPr/>
      <dgm:t>
        <a:bodyPr/>
        <a:lstStyle/>
        <a:p>
          <a:endParaRPr lang="cs-CZ" sz="1800">
            <a:solidFill>
              <a:schemeClr val="tx1"/>
            </a:solidFill>
          </a:endParaRPr>
        </a:p>
      </dgm:t>
    </dgm:pt>
    <dgm:pt modelId="{09B65C04-1447-4F31-BEF3-6481DC73C466}">
      <dgm:prSet phldrT="[Text]" custT="1"/>
      <dgm:spPr/>
      <dgm:t>
        <a:bodyPr/>
        <a:lstStyle/>
        <a:p>
          <a:r>
            <a:rPr lang="cs-CZ" sz="1800" dirty="0">
              <a:solidFill>
                <a:schemeClr val="tx1"/>
              </a:solidFill>
            </a:rPr>
            <a:t>Projednávání </a:t>
          </a:r>
        </a:p>
        <a:p>
          <a:r>
            <a:rPr lang="cs-CZ" sz="1800" dirty="0">
              <a:solidFill>
                <a:schemeClr val="tx1"/>
              </a:solidFill>
            </a:rPr>
            <a:t>a schvalování</a:t>
          </a:r>
        </a:p>
      </dgm:t>
    </dgm:pt>
    <dgm:pt modelId="{6530CF6E-06E1-4368-8B34-9210211C1A53}" type="parTrans" cxnId="{8BD109F6-1DD3-4C6D-B434-558087E0E20C}">
      <dgm:prSet/>
      <dgm:spPr/>
      <dgm:t>
        <a:bodyPr/>
        <a:lstStyle/>
        <a:p>
          <a:endParaRPr lang="cs-CZ" sz="1800">
            <a:solidFill>
              <a:schemeClr val="tx1"/>
            </a:solidFill>
          </a:endParaRPr>
        </a:p>
      </dgm:t>
    </dgm:pt>
    <dgm:pt modelId="{0391E9BE-5C47-4527-80D5-D18AD7393DC6}" type="sibTrans" cxnId="{8BD109F6-1DD3-4C6D-B434-558087E0E20C}">
      <dgm:prSet/>
      <dgm:spPr/>
      <dgm:t>
        <a:bodyPr/>
        <a:lstStyle/>
        <a:p>
          <a:endParaRPr lang="cs-CZ" sz="1800">
            <a:solidFill>
              <a:schemeClr val="tx1"/>
            </a:solidFill>
          </a:endParaRPr>
        </a:p>
      </dgm:t>
    </dgm:pt>
    <dgm:pt modelId="{E236D131-83CC-49AA-B935-0ECD40A81E38}">
      <dgm:prSet phldrT="[Text]" custT="1"/>
      <dgm:spPr/>
      <dgm:t>
        <a:bodyPr/>
        <a:lstStyle/>
        <a:p>
          <a:r>
            <a:rPr lang="cs-CZ" sz="1800" dirty="0">
              <a:solidFill>
                <a:schemeClr val="tx1"/>
              </a:solidFill>
            </a:rPr>
            <a:t>Návrh rozpočtu </a:t>
          </a:r>
          <a:r>
            <a:rPr lang="cs-CZ" sz="1800" dirty="0">
              <a:solidFill>
                <a:schemeClr val="tx1"/>
              </a:solidFill>
              <a:sym typeface="Wingdings 3" panose="05040102010807070707" pitchFamily="18" charset="2"/>
            </a:rPr>
            <a:t> </a:t>
          </a:r>
          <a:r>
            <a:rPr lang="cs-CZ" sz="1800" b="1" dirty="0">
              <a:solidFill>
                <a:schemeClr val="tx1"/>
              </a:solidFill>
              <a:sym typeface="Wingdings 3" panose="05040102010807070707" pitchFamily="18" charset="2"/>
            </a:rPr>
            <a:t>schválený rozpočet</a:t>
          </a:r>
          <a:endParaRPr lang="cs-CZ" sz="1800" b="1" dirty="0">
            <a:solidFill>
              <a:schemeClr val="tx1"/>
            </a:solidFill>
          </a:endParaRPr>
        </a:p>
      </dgm:t>
    </dgm:pt>
    <dgm:pt modelId="{7F5F16C7-C00E-4C45-A842-8D3EEE85DB77}" type="parTrans" cxnId="{533B6C30-5BE0-46EC-B2E7-36E6FE2445FD}">
      <dgm:prSet/>
      <dgm:spPr/>
      <dgm:t>
        <a:bodyPr/>
        <a:lstStyle/>
        <a:p>
          <a:endParaRPr lang="cs-CZ" sz="1800">
            <a:solidFill>
              <a:schemeClr val="tx1"/>
            </a:solidFill>
          </a:endParaRPr>
        </a:p>
      </dgm:t>
    </dgm:pt>
    <dgm:pt modelId="{158C8B58-A8E9-4F21-9E4F-1A76BBC7BB71}" type="sibTrans" cxnId="{533B6C30-5BE0-46EC-B2E7-36E6FE2445FD}">
      <dgm:prSet/>
      <dgm:spPr/>
      <dgm:t>
        <a:bodyPr/>
        <a:lstStyle/>
        <a:p>
          <a:endParaRPr lang="cs-CZ" sz="1800">
            <a:solidFill>
              <a:schemeClr val="tx1"/>
            </a:solidFill>
          </a:endParaRPr>
        </a:p>
      </dgm:t>
    </dgm:pt>
    <dgm:pt modelId="{CBBDDCE8-D036-45B5-83E5-3A4D0998E1B4}">
      <dgm:prSet phldrT="[Text]" custT="1"/>
      <dgm:spPr/>
      <dgm:t>
        <a:bodyPr/>
        <a:lstStyle/>
        <a:p>
          <a:r>
            <a:rPr lang="cs-CZ" sz="1800" dirty="0">
              <a:solidFill>
                <a:schemeClr val="tx1"/>
              </a:solidFill>
            </a:rPr>
            <a:t>Hospodaření</a:t>
          </a:r>
        </a:p>
      </dgm:t>
    </dgm:pt>
    <dgm:pt modelId="{09945E8F-B848-4D2A-967A-B022CC7BD5E1}" type="parTrans" cxnId="{E83950F2-8995-490F-81F3-D8615C1C1D24}">
      <dgm:prSet/>
      <dgm:spPr/>
      <dgm:t>
        <a:bodyPr/>
        <a:lstStyle/>
        <a:p>
          <a:endParaRPr lang="cs-CZ" sz="1800">
            <a:solidFill>
              <a:schemeClr val="tx1"/>
            </a:solidFill>
          </a:endParaRPr>
        </a:p>
      </dgm:t>
    </dgm:pt>
    <dgm:pt modelId="{1EAAF6BA-8BFF-4314-8EC7-5E62EBCBCA7B}" type="sibTrans" cxnId="{E83950F2-8995-490F-81F3-D8615C1C1D24}">
      <dgm:prSet/>
      <dgm:spPr/>
      <dgm:t>
        <a:bodyPr/>
        <a:lstStyle/>
        <a:p>
          <a:endParaRPr lang="cs-CZ" sz="1800">
            <a:solidFill>
              <a:schemeClr val="tx1"/>
            </a:solidFill>
          </a:endParaRPr>
        </a:p>
      </dgm:t>
    </dgm:pt>
    <dgm:pt modelId="{85A770B2-A9CB-46C3-9954-BF901A22F095}">
      <dgm:prSet phldrT="[Text]" custT="1"/>
      <dgm:spPr/>
      <dgm:t>
        <a:bodyPr/>
        <a:lstStyle/>
        <a:p>
          <a:r>
            <a:rPr lang="cs-CZ" sz="1800" dirty="0">
              <a:solidFill>
                <a:schemeClr val="tx1"/>
              </a:solidFill>
            </a:rPr>
            <a:t>Rozpočtová opatření</a:t>
          </a:r>
        </a:p>
      </dgm:t>
    </dgm:pt>
    <dgm:pt modelId="{37E703FB-DA8D-4430-8C9E-43F1CA08B08E}" type="parTrans" cxnId="{7DC3AD01-CB6A-418E-B022-AFFD816898AA}">
      <dgm:prSet/>
      <dgm:spPr/>
      <dgm:t>
        <a:bodyPr/>
        <a:lstStyle/>
        <a:p>
          <a:endParaRPr lang="cs-CZ" sz="1800">
            <a:solidFill>
              <a:schemeClr val="tx1"/>
            </a:solidFill>
          </a:endParaRPr>
        </a:p>
      </dgm:t>
    </dgm:pt>
    <dgm:pt modelId="{A8E26AE7-DBF1-4412-8C8A-18F9360139FA}" type="sibTrans" cxnId="{7DC3AD01-CB6A-418E-B022-AFFD816898AA}">
      <dgm:prSet/>
      <dgm:spPr/>
      <dgm:t>
        <a:bodyPr/>
        <a:lstStyle/>
        <a:p>
          <a:endParaRPr lang="cs-CZ" sz="1800">
            <a:solidFill>
              <a:schemeClr val="tx1"/>
            </a:solidFill>
          </a:endParaRPr>
        </a:p>
      </dgm:t>
    </dgm:pt>
    <dgm:pt modelId="{95A4A138-E2BF-4DC2-ACBD-9B9A6602CAB8}">
      <dgm:prSet phldrT="[Text]" custT="1"/>
      <dgm:spPr/>
      <dgm:t>
        <a:bodyPr/>
        <a:lstStyle/>
        <a:p>
          <a:r>
            <a:rPr lang="cs-CZ" sz="1800" dirty="0">
              <a:solidFill>
                <a:schemeClr val="tx1"/>
              </a:solidFill>
            </a:rPr>
            <a:t>Následná kontrola </a:t>
          </a:r>
        </a:p>
      </dgm:t>
    </dgm:pt>
    <dgm:pt modelId="{6B0AC530-2D76-4CDB-939D-D27113C50DDF}" type="parTrans" cxnId="{433240A4-9B4F-4535-8AC5-5EF275AFDFFC}">
      <dgm:prSet/>
      <dgm:spPr/>
      <dgm:t>
        <a:bodyPr/>
        <a:lstStyle/>
        <a:p>
          <a:endParaRPr lang="cs-CZ" sz="1800">
            <a:solidFill>
              <a:schemeClr val="tx1"/>
            </a:solidFill>
          </a:endParaRPr>
        </a:p>
      </dgm:t>
    </dgm:pt>
    <dgm:pt modelId="{917DD2D3-44B3-4EC2-9AF5-FA527B2BEA91}" type="sibTrans" cxnId="{433240A4-9B4F-4535-8AC5-5EF275AFDFFC}">
      <dgm:prSet/>
      <dgm:spPr/>
      <dgm:t>
        <a:bodyPr/>
        <a:lstStyle/>
        <a:p>
          <a:endParaRPr lang="cs-CZ" sz="1800">
            <a:solidFill>
              <a:schemeClr val="tx1"/>
            </a:solidFill>
          </a:endParaRPr>
        </a:p>
      </dgm:t>
    </dgm:pt>
    <dgm:pt modelId="{57A558D2-8619-4229-A6CD-627576E77B33}">
      <dgm:prSet phldrT="[Text]" custT="1"/>
      <dgm:spPr/>
      <dgm:t>
        <a:bodyPr/>
        <a:lstStyle/>
        <a:p>
          <a:r>
            <a:rPr lang="cs-CZ" sz="1800" b="1" dirty="0">
              <a:solidFill>
                <a:schemeClr val="tx1"/>
              </a:solidFill>
            </a:rPr>
            <a:t>Závěrečný účet</a:t>
          </a:r>
        </a:p>
      </dgm:t>
    </dgm:pt>
    <dgm:pt modelId="{CB8BB9ED-220D-479E-BD61-E0BDBA055D63}" type="parTrans" cxnId="{ED8221AF-C9E7-4C59-A7C3-A5AEA68952EF}">
      <dgm:prSet/>
      <dgm:spPr/>
      <dgm:t>
        <a:bodyPr/>
        <a:lstStyle/>
        <a:p>
          <a:endParaRPr lang="cs-CZ" sz="1800">
            <a:solidFill>
              <a:schemeClr val="tx1"/>
            </a:solidFill>
          </a:endParaRPr>
        </a:p>
      </dgm:t>
    </dgm:pt>
    <dgm:pt modelId="{B38617AC-A5B0-47E0-BEC4-4A1889EAEF01}" type="sibTrans" cxnId="{ED8221AF-C9E7-4C59-A7C3-A5AEA68952EF}">
      <dgm:prSet/>
      <dgm:spPr/>
      <dgm:t>
        <a:bodyPr/>
        <a:lstStyle/>
        <a:p>
          <a:endParaRPr lang="cs-CZ" sz="1800">
            <a:solidFill>
              <a:schemeClr val="tx1"/>
            </a:solidFill>
          </a:endParaRPr>
        </a:p>
      </dgm:t>
    </dgm:pt>
    <dgm:pt modelId="{90CC4ADC-F893-4809-993C-4E72EDD4F818}">
      <dgm:prSet phldrT="[Text]" custT="1"/>
      <dgm:spPr/>
      <dgm:t>
        <a:bodyPr/>
        <a:lstStyle/>
        <a:p>
          <a:r>
            <a:rPr lang="cs-CZ" sz="1800" dirty="0">
              <a:solidFill>
                <a:schemeClr val="tx1"/>
              </a:solidFill>
            </a:rPr>
            <a:t>Veřejné zakázky</a:t>
          </a:r>
        </a:p>
      </dgm:t>
    </dgm:pt>
    <dgm:pt modelId="{C86A9B34-14EB-4168-9732-2ACECCEA1396}" type="parTrans" cxnId="{8B5E4E4D-A19E-483D-88C7-D7F8625BADBE}">
      <dgm:prSet/>
      <dgm:spPr/>
      <dgm:t>
        <a:bodyPr/>
        <a:lstStyle/>
        <a:p>
          <a:endParaRPr lang="cs-CZ" sz="1800">
            <a:solidFill>
              <a:schemeClr val="tx1"/>
            </a:solidFill>
          </a:endParaRPr>
        </a:p>
      </dgm:t>
    </dgm:pt>
    <dgm:pt modelId="{BE5A0CBE-9730-4FF3-A6D5-90E831600DA7}" type="sibTrans" cxnId="{8B5E4E4D-A19E-483D-88C7-D7F8625BADBE}">
      <dgm:prSet/>
      <dgm:spPr/>
      <dgm:t>
        <a:bodyPr/>
        <a:lstStyle/>
        <a:p>
          <a:endParaRPr lang="cs-CZ" sz="1800">
            <a:solidFill>
              <a:schemeClr val="tx1"/>
            </a:solidFill>
          </a:endParaRPr>
        </a:p>
      </dgm:t>
    </dgm:pt>
    <dgm:pt modelId="{8F86B151-B49C-4D78-BB26-192F85178441}">
      <dgm:prSet phldrT="[Text]" custT="1"/>
      <dgm:spPr/>
      <dgm:t>
        <a:bodyPr/>
        <a:lstStyle/>
        <a:p>
          <a:r>
            <a:rPr lang="cs-CZ" sz="1800" dirty="0">
              <a:solidFill>
                <a:schemeClr val="tx1"/>
              </a:solidFill>
            </a:rPr>
            <a:t>Dotace </a:t>
          </a:r>
        </a:p>
      </dgm:t>
    </dgm:pt>
    <dgm:pt modelId="{07DB72C5-6BD8-43F7-844A-15DD3176CF55}" type="parTrans" cxnId="{42A16D7C-407E-402B-86BC-49A5190BAA65}">
      <dgm:prSet/>
      <dgm:spPr/>
      <dgm:t>
        <a:bodyPr/>
        <a:lstStyle/>
        <a:p>
          <a:endParaRPr lang="cs-CZ" sz="1800">
            <a:solidFill>
              <a:schemeClr val="tx1"/>
            </a:solidFill>
          </a:endParaRPr>
        </a:p>
      </dgm:t>
    </dgm:pt>
    <dgm:pt modelId="{02EDB7A7-79A5-487C-AC81-94ADDBBD5BE4}" type="sibTrans" cxnId="{42A16D7C-407E-402B-86BC-49A5190BAA65}">
      <dgm:prSet/>
      <dgm:spPr/>
      <dgm:t>
        <a:bodyPr/>
        <a:lstStyle/>
        <a:p>
          <a:endParaRPr lang="cs-CZ" sz="1800">
            <a:solidFill>
              <a:schemeClr val="tx1"/>
            </a:solidFill>
          </a:endParaRPr>
        </a:p>
      </dgm:t>
    </dgm:pt>
    <dgm:pt modelId="{36FC4C8A-93BE-4DF0-AFE2-959A083743E3}">
      <dgm:prSet phldrT="[Text]" custT="1"/>
      <dgm:spPr/>
      <dgm:t>
        <a:bodyPr/>
        <a:lstStyle/>
        <a:p>
          <a:r>
            <a:rPr lang="cs-CZ" sz="1800" dirty="0">
              <a:solidFill>
                <a:schemeClr val="tx1"/>
              </a:solidFill>
            </a:rPr>
            <a:t>Plnění rozpočtu</a:t>
          </a:r>
        </a:p>
      </dgm:t>
    </dgm:pt>
    <dgm:pt modelId="{1ED0E1B2-B3D5-4E76-974E-F8B280A49086}" type="parTrans" cxnId="{83705862-0A31-4EDD-946C-628B7ACB48DD}">
      <dgm:prSet/>
      <dgm:spPr/>
      <dgm:t>
        <a:bodyPr/>
        <a:lstStyle/>
        <a:p>
          <a:endParaRPr lang="cs-CZ" sz="1800">
            <a:solidFill>
              <a:schemeClr val="tx1"/>
            </a:solidFill>
          </a:endParaRPr>
        </a:p>
      </dgm:t>
    </dgm:pt>
    <dgm:pt modelId="{34B7D172-C989-4B70-A528-7B3D1DF88ADE}" type="sibTrans" cxnId="{83705862-0A31-4EDD-946C-628B7ACB48DD}">
      <dgm:prSet/>
      <dgm:spPr/>
      <dgm:t>
        <a:bodyPr/>
        <a:lstStyle/>
        <a:p>
          <a:endParaRPr lang="cs-CZ" sz="1800">
            <a:solidFill>
              <a:schemeClr val="tx1"/>
            </a:solidFill>
          </a:endParaRPr>
        </a:p>
      </dgm:t>
    </dgm:pt>
    <dgm:pt modelId="{5989BDC4-103A-42FF-BE60-BB2F2A14EB06}">
      <dgm:prSet phldrT="[Text]" custT="1"/>
      <dgm:spPr/>
      <dgm:t>
        <a:bodyPr/>
        <a:lstStyle/>
        <a:p>
          <a:r>
            <a:rPr lang="cs-CZ" sz="1800" dirty="0">
              <a:solidFill>
                <a:schemeClr val="tx1"/>
              </a:solidFill>
            </a:rPr>
            <a:t>Zpráva o přezkumu hospodaření</a:t>
          </a:r>
        </a:p>
      </dgm:t>
    </dgm:pt>
    <dgm:pt modelId="{4E39DEBC-458A-4F67-9BF3-DA3CCDDAB584}" type="parTrans" cxnId="{6524C803-1E53-4BC7-BDEB-E7A02EDEF082}">
      <dgm:prSet/>
      <dgm:spPr/>
      <dgm:t>
        <a:bodyPr/>
        <a:lstStyle/>
        <a:p>
          <a:endParaRPr lang="cs-CZ" sz="1800">
            <a:solidFill>
              <a:schemeClr val="tx1"/>
            </a:solidFill>
          </a:endParaRPr>
        </a:p>
      </dgm:t>
    </dgm:pt>
    <dgm:pt modelId="{2328D093-C645-4378-A0B2-BB733D5ECD8A}" type="sibTrans" cxnId="{6524C803-1E53-4BC7-BDEB-E7A02EDEF082}">
      <dgm:prSet/>
      <dgm:spPr/>
      <dgm:t>
        <a:bodyPr/>
        <a:lstStyle/>
        <a:p>
          <a:endParaRPr lang="cs-CZ" sz="1800">
            <a:solidFill>
              <a:schemeClr val="tx1"/>
            </a:solidFill>
          </a:endParaRPr>
        </a:p>
      </dgm:t>
    </dgm:pt>
    <dgm:pt modelId="{A26DC785-4BB1-4464-9112-767DA7EEABA9}">
      <dgm:prSet phldrT="[Text]" custT="1"/>
      <dgm:spPr/>
      <dgm:t>
        <a:bodyPr/>
        <a:lstStyle/>
        <a:p>
          <a:r>
            <a:rPr lang="cs-CZ" sz="1800" dirty="0">
              <a:solidFill>
                <a:schemeClr val="tx1"/>
              </a:solidFill>
            </a:rPr>
            <a:t>Rozpočtový výhled</a:t>
          </a:r>
        </a:p>
      </dgm:t>
    </dgm:pt>
    <dgm:pt modelId="{CB3907D3-6D57-49A2-BF28-C2AEDBCF5534}" type="parTrans" cxnId="{16EAF406-CADB-47B4-AEF0-D0EA8EA01734}">
      <dgm:prSet/>
      <dgm:spPr/>
      <dgm:t>
        <a:bodyPr/>
        <a:lstStyle/>
        <a:p>
          <a:endParaRPr lang="cs-CZ" sz="1800">
            <a:solidFill>
              <a:schemeClr val="tx1"/>
            </a:solidFill>
          </a:endParaRPr>
        </a:p>
      </dgm:t>
    </dgm:pt>
    <dgm:pt modelId="{73053A3F-9604-469F-9B24-072AC213341F}" type="sibTrans" cxnId="{16EAF406-CADB-47B4-AEF0-D0EA8EA01734}">
      <dgm:prSet/>
      <dgm:spPr/>
      <dgm:t>
        <a:bodyPr/>
        <a:lstStyle/>
        <a:p>
          <a:endParaRPr lang="cs-CZ" sz="1800">
            <a:solidFill>
              <a:schemeClr val="tx1"/>
            </a:solidFill>
          </a:endParaRPr>
        </a:p>
      </dgm:t>
    </dgm:pt>
    <dgm:pt modelId="{33D9F178-DAAC-46B2-A78F-6A4A9C5326D1}">
      <dgm:prSet phldrT="[Text]" custT="1"/>
      <dgm:spPr/>
      <dgm:t>
        <a:bodyPr/>
        <a:lstStyle/>
        <a:p>
          <a:r>
            <a:rPr lang="cs-CZ" sz="1800" dirty="0">
              <a:solidFill>
                <a:schemeClr val="tx1"/>
              </a:solidFill>
            </a:rPr>
            <a:t>Účetní závěrka</a:t>
          </a:r>
        </a:p>
      </dgm:t>
    </dgm:pt>
    <dgm:pt modelId="{E72023F6-DD0B-4CE2-AD04-5E64CA4F32D7}" type="parTrans" cxnId="{AD9D6E04-5980-4127-8087-E8AF42B999EF}">
      <dgm:prSet/>
      <dgm:spPr/>
      <dgm:t>
        <a:bodyPr/>
        <a:lstStyle/>
        <a:p>
          <a:endParaRPr lang="cs-CZ" sz="1800">
            <a:solidFill>
              <a:schemeClr val="tx1"/>
            </a:solidFill>
          </a:endParaRPr>
        </a:p>
      </dgm:t>
    </dgm:pt>
    <dgm:pt modelId="{3FE98A5E-C90F-4B8F-A370-4184BE8B5A82}" type="sibTrans" cxnId="{AD9D6E04-5980-4127-8087-E8AF42B999EF}">
      <dgm:prSet/>
      <dgm:spPr/>
      <dgm:t>
        <a:bodyPr/>
        <a:lstStyle/>
        <a:p>
          <a:endParaRPr lang="cs-CZ" sz="1800">
            <a:solidFill>
              <a:schemeClr val="tx1"/>
            </a:solidFill>
          </a:endParaRPr>
        </a:p>
      </dgm:t>
    </dgm:pt>
    <dgm:pt modelId="{EE6788AB-FE04-406A-8836-F7C35FD98C28}" type="pres">
      <dgm:prSet presAssocID="{EB46BA04-430A-406D-A3E1-0FC43E912D4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7EC48FF9-2B2E-43B3-B23B-51FF139CD011}" type="pres">
      <dgm:prSet presAssocID="{EB46BA04-430A-406D-A3E1-0FC43E912D4E}" presName="children" presStyleCnt="0"/>
      <dgm:spPr/>
    </dgm:pt>
    <dgm:pt modelId="{E29A200C-B8CE-40C5-AA8A-9181807C63DD}" type="pres">
      <dgm:prSet presAssocID="{EB46BA04-430A-406D-A3E1-0FC43E912D4E}" presName="child2group" presStyleCnt="0"/>
      <dgm:spPr/>
    </dgm:pt>
    <dgm:pt modelId="{A8145425-3D80-45D8-A1C8-BDB064F9BEE5}" type="pres">
      <dgm:prSet presAssocID="{EB46BA04-430A-406D-A3E1-0FC43E912D4E}" presName="child2" presStyleLbl="bgAcc1" presStyleIdx="0" presStyleCnt="3" custScaleX="226368" custScaleY="60680" custLinFactNeighborX="41043" custLinFactNeighborY="-6190"/>
      <dgm:spPr/>
    </dgm:pt>
    <dgm:pt modelId="{9A916B80-10A9-4FBE-B6CF-D527C5E8343F}" type="pres">
      <dgm:prSet presAssocID="{EB46BA04-430A-406D-A3E1-0FC43E912D4E}" presName="child2Text" presStyleLbl="bgAcc1" presStyleIdx="0" presStyleCnt="3">
        <dgm:presLayoutVars>
          <dgm:bulletEnabled val="1"/>
        </dgm:presLayoutVars>
      </dgm:prSet>
      <dgm:spPr/>
    </dgm:pt>
    <dgm:pt modelId="{68E79DA1-076F-4EF4-9788-E3EAA4DA9B3B}" type="pres">
      <dgm:prSet presAssocID="{EB46BA04-430A-406D-A3E1-0FC43E912D4E}" presName="child3group" presStyleCnt="0"/>
      <dgm:spPr/>
    </dgm:pt>
    <dgm:pt modelId="{0EAB80ED-F493-43F4-A76C-9832C77D86DD}" type="pres">
      <dgm:prSet presAssocID="{EB46BA04-430A-406D-A3E1-0FC43E912D4E}" presName="child3" presStyleLbl="bgAcc1" presStyleIdx="1" presStyleCnt="3" custScaleX="207635" custLinFactNeighborX="74068" custLinFactNeighborY="-3974"/>
      <dgm:spPr/>
    </dgm:pt>
    <dgm:pt modelId="{74F310FB-B8D5-4CE2-B590-01EBA792145D}" type="pres">
      <dgm:prSet presAssocID="{EB46BA04-430A-406D-A3E1-0FC43E912D4E}" presName="child3Text" presStyleLbl="bgAcc1" presStyleIdx="1" presStyleCnt="3">
        <dgm:presLayoutVars>
          <dgm:bulletEnabled val="1"/>
        </dgm:presLayoutVars>
      </dgm:prSet>
      <dgm:spPr/>
    </dgm:pt>
    <dgm:pt modelId="{3A652A16-AA1C-46EF-B031-5784B1BB5929}" type="pres">
      <dgm:prSet presAssocID="{EB46BA04-430A-406D-A3E1-0FC43E912D4E}" presName="child4group" presStyleCnt="0"/>
      <dgm:spPr/>
    </dgm:pt>
    <dgm:pt modelId="{AC052BE5-CCB0-4E87-B12E-000CEF2F035C}" type="pres">
      <dgm:prSet presAssocID="{EB46BA04-430A-406D-A3E1-0FC43E912D4E}" presName="child4" presStyleLbl="bgAcc1" presStyleIdx="2" presStyleCnt="3" custScaleX="169029" custLinFactNeighborX="-11140" custLinFactNeighborY="-11654"/>
      <dgm:spPr/>
    </dgm:pt>
    <dgm:pt modelId="{CE5CDC18-58D3-4540-BC5A-413FAFCB5C8E}" type="pres">
      <dgm:prSet presAssocID="{EB46BA04-430A-406D-A3E1-0FC43E912D4E}" presName="child4Text" presStyleLbl="bgAcc1" presStyleIdx="2" presStyleCnt="3">
        <dgm:presLayoutVars>
          <dgm:bulletEnabled val="1"/>
        </dgm:presLayoutVars>
      </dgm:prSet>
      <dgm:spPr/>
    </dgm:pt>
    <dgm:pt modelId="{4FB49349-2A99-434A-B6AF-1B12735C8EFA}" type="pres">
      <dgm:prSet presAssocID="{EB46BA04-430A-406D-A3E1-0FC43E912D4E}" presName="childPlaceholder" presStyleCnt="0"/>
      <dgm:spPr/>
    </dgm:pt>
    <dgm:pt modelId="{06F3F607-1062-429F-9386-92049810AB24}" type="pres">
      <dgm:prSet presAssocID="{EB46BA04-430A-406D-A3E1-0FC43E912D4E}" presName="circle" presStyleCnt="0"/>
      <dgm:spPr/>
    </dgm:pt>
    <dgm:pt modelId="{FA07EA37-1353-48C2-B3BA-F82A20AEF374}" type="pres">
      <dgm:prSet presAssocID="{EB46BA04-430A-406D-A3E1-0FC43E912D4E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0A401292-F148-422B-AF38-2855D44FDA05}" type="pres">
      <dgm:prSet presAssocID="{EB46BA04-430A-406D-A3E1-0FC43E912D4E}" presName="quadrant2" presStyleLbl="node1" presStyleIdx="1" presStyleCnt="4" custScaleX="99651">
        <dgm:presLayoutVars>
          <dgm:chMax val="1"/>
          <dgm:bulletEnabled val="1"/>
        </dgm:presLayoutVars>
      </dgm:prSet>
      <dgm:spPr/>
    </dgm:pt>
    <dgm:pt modelId="{BE8D8D1D-6D25-43EC-A7E9-6BF4CED377D3}" type="pres">
      <dgm:prSet presAssocID="{EB46BA04-430A-406D-A3E1-0FC43E912D4E}" presName="quadrant3" presStyleLbl="node1" presStyleIdx="2" presStyleCnt="4" custScaleX="99651">
        <dgm:presLayoutVars>
          <dgm:chMax val="1"/>
          <dgm:bulletEnabled val="1"/>
        </dgm:presLayoutVars>
      </dgm:prSet>
      <dgm:spPr/>
    </dgm:pt>
    <dgm:pt modelId="{20CAF42E-BCDF-486B-9051-2B0E6B226AC3}" type="pres">
      <dgm:prSet presAssocID="{EB46BA04-430A-406D-A3E1-0FC43E912D4E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0F266A64-68FA-4344-BDF2-0DFC141D5CD8}" type="pres">
      <dgm:prSet presAssocID="{EB46BA04-430A-406D-A3E1-0FC43E912D4E}" presName="quadrantPlaceholder" presStyleCnt="0"/>
      <dgm:spPr/>
    </dgm:pt>
    <dgm:pt modelId="{AC2EC901-5C8B-4DB4-9A6A-38A573E5C4D2}" type="pres">
      <dgm:prSet presAssocID="{EB46BA04-430A-406D-A3E1-0FC43E912D4E}" presName="center1" presStyleLbl="fgShp" presStyleIdx="0" presStyleCnt="2"/>
      <dgm:spPr/>
    </dgm:pt>
    <dgm:pt modelId="{F41FC3C1-77DF-402D-9288-D04DAA0EA856}" type="pres">
      <dgm:prSet presAssocID="{EB46BA04-430A-406D-A3E1-0FC43E912D4E}" presName="center2" presStyleLbl="fgShp" presStyleIdx="1" presStyleCnt="2"/>
      <dgm:spPr/>
    </dgm:pt>
  </dgm:ptLst>
  <dgm:cxnLst>
    <dgm:cxn modelId="{7DC3AD01-CB6A-418E-B022-AFFD816898AA}" srcId="{CBBDDCE8-D036-45B5-83E5-3A4D0998E1B4}" destId="{85A770B2-A9CB-46C3-9954-BF901A22F095}" srcOrd="0" destOrd="0" parTransId="{37E703FB-DA8D-4430-8C9E-43F1CA08B08E}" sibTransId="{A8E26AE7-DBF1-4412-8C8A-18F9360139FA}"/>
    <dgm:cxn modelId="{6524C803-1E53-4BC7-BDEB-E7A02EDEF082}" srcId="{95A4A138-E2BF-4DC2-ACBD-9B9A6602CAB8}" destId="{5989BDC4-103A-42FF-BE60-BB2F2A14EB06}" srcOrd="1" destOrd="0" parTransId="{4E39DEBC-458A-4F67-9BF3-DA3CCDDAB584}" sibTransId="{2328D093-C645-4378-A0B2-BB733D5ECD8A}"/>
    <dgm:cxn modelId="{AD9D6E04-5980-4127-8087-E8AF42B999EF}" srcId="{95A4A138-E2BF-4DC2-ACBD-9B9A6602CAB8}" destId="{33D9F178-DAAC-46B2-A78F-6A4A9C5326D1}" srcOrd="2" destOrd="0" parTransId="{E72023F6-DD0B-4CE2-AD04-5E64CA4F32D7}" sibTransId="{3FE98A5E-C90F-4B8F-A370-4184BE8B5A82}"/>
    <dgm:cxn modelId="{16EAF406-CADB-47B4-AEF0-D0EA8EA01734}" srcId="{09B65C04-1447-4F31-BEF3-6481DC73C466}" destId="{A26DC785-4BB1-4464-9112-767DA7EEABA9}" srcOrd="1" destOrd="0" parTransId="{CB3907D3-6D57-49A2-BF28-C2AEDBCF5534}" sibTransId="{73053A3F-9604-469F-9B24-072AC213341F}"/>
    <dgm:cxn modelId="{3067B707-C7CE-4F97-93DB-902973614F93}" type="presOf" srcId="{E236D131-83CC-49AA-B935-0ECD40A81E38}" destId="{9A916B80-10A9-4FBE-B6CF-D527C5E8343F}" srcOrd="1" destOrd="0" presId="urn:microsoft.com/office/officeart/2005/8/layout/cycle4"/>
    <dgm:cxn modelId="{9A8C8509-379A-4D7E-821F-DA06269FE3EA}" type="presOf" srcId="{1734626E-0CD1-4043-A493-230FE6A7DC35}" destId="{FA07EA37-1353-48C2-B3BA-F82A20AEF374}" srcOrd="0" destOrd="0" presId="urn:microsoft.com/office/officeart/2005/8/layout/cycle4"/>
    <dgm:cxn modelId="{CDB3C40C-332A-473E-A006-23C82D782EE7}" type="presOf" srcId="{8F86B151-B49C-4D78-BB26-192F85178441}" destId="{0EAB80ED-F493-43F4-A76C-9832C77D86DD}" srcOrd="0" destOrd="3" presId="urn:microsoft.com/office/officeart/2005/8/layout/cycle4"/>
    <dgm:cxn modelId="{2145CA23-19D8-409B-BBE2-F3FFEA284776}" type="presOf" srcId="{A26DC785-4BB1-4464-9112-767DA7EEABA9}" destId="{9A916B80-10A9-4FBE-B6CF-D527C5E8343F}" srcOrd="1" destOrd="1" presId="urn:microsoft.com/office/officeart/2005/8/layout/cycle4"/>
    <dgm:cxn modelId="{32CAA528-C760-4830-A91D-A0E5C7B8630F}" type="presOf" srcId="{8F86B151-B49C-4D78-BB26-192F85178441}" destId="{74F310FB-B8D5-4CE2-B590-01EBA792145D}" srcOrd="1" destOrd="3" presId="urn:microsoft.com/office/officeart/2005/8/layout/cycle4"/>
    <dgm:cxn modelId="{533B6C30-5BE0-46EC-B2E7-36E6FE2445FD}" srcId="{09B65C04-1447-4F31-BEF3-6481DC73C466}" destId="{E236D131-83CC-49AA-B935-0ECD40A81E38}" srcOrd="0" destOrd="0" parTransId="{7F5F16C7-C00E-4C45-A842-8D3EEE85DB77}" sibTransId="{158C8B58-A8E9-4F21-9E4F-1A76BBC7BB71}"/>
    <dgm:cxn modelId="{A44C5938-5AAE-4AAF-A0D7-8F046EEFE27C}" type="presOf" srcId="{90CC4ADC-F893-4809-993C-4E72EDD4F818}" destId="{0EAB80ED-F493-43F4-A76C-9832C77D86DD}" srcOrd="0" destOrd="2" presId="urn:microsoft.com/office/officeart/2005/8/layout/cycle4"/>
    <dgm:cxn modelId="{0F5C345F-4282-410F-B9F3-9959F8BDBCD5}" type="presOf" srcId="{57A558D2-8619-4229-A6CD-627576E77B33}" destId="{AC052BE5-CCB0-4E87-B12E-000CEF2F035C}" srcOrd="0" destOrd="0" presId="urn:microsoft.com/office/officeart/2005/8/layout/cycle4"/>
    <dgm:cxn modelId="{83705862-0A31-4EDD-946C-628B7ACB48DD}" srcId="{CBBDDCE8-D036-45B5-83E5-3A4D0998E1B4}" destId="{36FC4C8A-93BE-4DF0-AFE2-959A083743E3}" srcOrd="1" destOrd="0" parTransId="{1ED0E1B2-B3D5-4E76-974E-F8B280A49086}" sibTransId="{34B7D172-C989-4B70-A528-7B3D1DF88ADE}"/>
    <dgm:cxn modelId="{8B5E4E4D-A19E-483D-88C7-D7F8625BADBE}" srcId="{CBBDDCE8-D036-45B5-83E5-3A4D0998E1B4}" destId="{90CC4ADC-F893-4809-993C-4E72EDD4F818}" srcOrd="2" destOrd="0" parTransId="{C86A9B34-14EB-4168-9732-2ACECCEA1396}" sibTransId="{BE5A0CBE-9730-4FF3-A6D5-90E831600DA7}"/>
    <dgm:cxn modelId="{B4A66E75-8619-4EEB-9218-2F4A9B8754A4}" type="presOf" srcId="{36FC4C8A-93BE-4DF0-AFE2-959A083743E3}" destId="{0EAB80ED-F493-43F4-A76C-9832C77D86DD}" srcOrd="0" destOrd="1" presId="urn:microsoft.com/office/officeart/2005/8/layout/cycle4"/>
    <dgm:cxn modelId="{42A16D7C-407E-402B-86BC-49A5190BAA65}" srcId="{CBBDDCE8-D036-45B5-83E5-3A4D0998E1B4}" destId="{8F86B151-B49C-4D78-BB26-192F85178441}" srcOrd="3" destOrd="0" parTransId="{07DB72C5-6BD8-43F7-844A-15DD3176CF55}" sibTransId="{02EDB7A7-79A5-487C-AC81-94ADDBBD5BE4}"/>
    <dgm:cxn modelId="{1CE9627E-83C6-4A14-88EF-4378F2CC81B0}" type="presOf" srcId="{E236D131-83CC-49AA-B935-0ECD40A81E38}" destId="{A8145425-3D80-45D8-A1C8-BDB064F9BEE5}" srcOrd="0" destOrd="0" presId="urn:microsoft.com/office/officeart/2005/8/layout/cycle4"/>
    <dgm:cxn modelId="{12805281-5B16-44EC-8D88-3A769B5D3B5F}" type="presOf" srcId="{57A558D2-8619-4229-A6CD-627576E77B33}" destId="{CE5CDC18-58D3-4540-BC5A-413FAFCB5C8E}" srcOrd="1" destOrd="0" presId="urn:microsoft.com/office/officeart/2005/8/layout/cycle4"/>
    <dgm:cxn modelId="{75E1B983-11B4-41DF-9C6D-343567227331}" type="presOf" srcId="{A26DC785-4BB1-4464-9112-767DA7EEABA9}" destId="{A8145425-3D80-45D8-A1C8-BDB064F9BEE5}" srcOrd="0" destOrd="1" presId="urn:microsoft.com/office/officeart/2005/8/layout/cycle4"/>
    <dgm:cxn modelId="{1C1DBC96-6BB6-4057-8298-61155C5B129F}" srcId="{EB46BA04-430A-406D-A3E1-0FC43E912D4E}" destId="{1734626E-0CD1-4043-A493-230FE6A7DC35}" srcOrd="0" destOrd="0" parTransId="{19E81312-3F8E-4787-8947-5F3459A09B1F}" sibTransId="{1CD1A26C-5B54-4E65-8C8B-6250C8F8C12D}"/>
    <dgm:cxn modelId="{98F6619F-EE1F-4115-9351-2224C1DDEBCA}" type="presOf" srcId="{85A770B2-A9CB-46C3-9954-BF901A22F095}" destId="{74F310FB-B8D5-4CE2-B590-01EBA792145D}" srcOrd="1" destOrd="0" presId="urn:microsoft.com/office/officeart/2005/8/layout/cycle4"/>
    <dgm:cxn modelId="{433240A4-9B4F-4535-8AC5-5EF275AFDFFC}" srcId="{EB46BA04-430A-406D-A3E1-0FC43E912D4E}" destId="{95A4A138-E2BF-4DC2-ACBD-9B9A6602CAB8}" srcOrd="3" destOrd="0" parTransId="{6B0AC530-2D76-4CDB-939D-D27113C50DDF}" sibTransId="{917DD2D3-44B3-4EC2-9AF5-FA527B2BEA91}"/>
    <dgm:cxn modelId="{ED8221AF-C9E7-4C59-A7C3-A5AEA68952EF}" srcId="{95A4A138-E2BF-4DC2-ACBD-9B9A6602CAB8}" destId="{57A558D2-8619-4229-A6CD-627576E77B33}" srcOrd="0" destOrd="0" parTransId="{CB8BB9ED-220D-479E-BD61-E0BDBA055D63}" sibTransId="{B38617AC-A5B0-47E0-BEC4-4A1889EAEF01}"/>
    <dgm:cxn modelId="{E62D76B5-D403-4E12-B9F5-1A35EC31CE0C}" type="presOf" srcId="{95A4A138-E2BF-4DC2-ACBD-9B9A6602CAB8}" destId="{20CAF42E-BCDF-486B-9051-2B0E6B226AC3}" srcOrd="0" destOrd="0" presId="urn:microsoft.com/office/officeart/2005/8/layout/cycle4"/>
    <dgm:cxn modelId="{2F064FB6-4CD4-4F87-B122-FBD870463CCA}" type="presOf" srcId="{5989BDC4-103A-42FF-BE60-BB2F2A14EB06}" destId="{CE5CDC18-58D3-4540-BC5A-413FAFCB5C8E}" srcOrd="1" destOrd="1" presId="urn:microsoft.com/office/officeart/2005/8/layout/cycle4"/>
    <dgm:cxn modelId="{2F3B90BB-BF79-48B2-A623-1F7AC7D36AF7}" type="presOf" srcId="{33D9F178-DAAC-46B2-A78F-6A4A9C5326D1}" destId="{CE5CDC18-58D3-4540-BC5A-413FAFCB5C8E}" srcOrd="1" destOrd="2" presId="urn:microsoft.com/office/officeart/2005/8/layout/cycle4"/>
    <dgm:cxn modelId="{F0C492CE-7B39-4CB8-B143-8302811624CC}" type="presOf" srcId="{EB46BA04-430A-406D-A3E1-0FC43E912D4E}" destId="{EE6788AB-FE04-406A-8836-F7C35FD98C28}" srcOrd="0" destOrd="0" presId="urn:microsoft.com/office/officeart/2005/8/layout/cycle4"/>
    <dgm:cxn modelId="{9D0CD1CE-72C1-4ABA-A558-B29CB24BA9C3}" type="presOf" srcId="{36FC4C8A-93BE-4DF0-AFE2-959A083743E3}" destId="{74F310FB-B8D5-4CE2-B590-01EBA792145D}" srcOrd="1" destOrd="1" presId="urn:microsoft.com/office/officeart/2005/8/layout/cycle4"/>
    <dgm:cxn modelId="{827FEED8-A32F-4586-9244-007F2CE8818C}" type="presOf" srcId="{CBBDDCE8-D036-45B5-83E5-3A4D0998E1B4}" destId="{BE8D8D1D-6D25-43EC-A7E9-6BF4CED377D3}" srcOrd="0" destOrd="0" presId="urn:microsoft.com/office/officeart/2005/8/layout/cycle4"/>
    <dgm:cxn modelId="{CB244CDE-0959-422E-B35C-D957BA883985}" type="presOf" srcId="{90CC4ADC-F893-4809-993C-4E72EDD4F818}" destId="{74F310FB-B8D5-4CE2-B590-01EBA792145D}" srcOrd="1" destOrd="2" presId="urn:microsoft.com/office/officeart/2005/8/layout/cycle4"/>
    <dgm:cxn modelId="{F28F12E5-C7CC-4ED7-8704-DA6B73434354}" type="presOf" srcId="{33D9F178-DAAC-46B2-A78F-6A4A9C5326D1}" destId="{AC052BE5-CCB0-4E87-B12E-000CEF2F035C}" srcOrd="0" destOrd="2" presId="urn:microsoft.com/office/officeart/2005/8/layout/cycle4"/>
    <dgm:cxn modelId="{14824EE6-A3DF-4B59-AED3-D818C0C7F6EA}" type="presOf" srcId="{5989BDC4-103A-42FF-BE60-BB2F2A14EB06}" destId="{AC052BE5-CCB0-4E87-B12E-000CEF2F035C}" srcOrd="0" destOrd="1" presId="urn:microsoft.com/office/officeart/2005/8/layout/cycle4"/>
    <dgm:cxn modelId="{BF0BECEC-53B2-45C1-9EA1-3A355666830C}" type="presOf" srcId="{85A770B2-A9CB-46C3-9954-BF901A22F095}" destId="{0EAB80ED-F493-43F4-A76C-9832C77D86DD}" srcOrd="0" destOrd="0" presId="urn:microsoft.com/office/officeart/2005/8/layout/cycle4"/>
    <dgm:cxn modelId="{E83950F2-8995-490F-81F3-D8615C1C1D24}" srcId="{EB46BA04-430A-406D-A3E1-0FC43E912D4E}" destId="{CBBDDCE8-D036-45B5-83E5-3A4D0998E1B4}" srcOrd="2" destOrd="0" parTransId="{09945E8F-B848-4D2A-967A-B022CC7BD5E1}" sibTransId="{1EAAF6BA-8BFF-4314-8EC7-5E62EBCBCA7B}"/>
    <dgm:cxn modelId="{8BD109F6-1DD3-4C6D-B434-558087E0E20C}" srcId="{EB46BA04-430A-406D-A3E1-0FC43E912D4E}" destId="{09B65C04-1447-4F31-BEF3-6481DC73C466}" srcOrd="1" destOrd="0" parTransId="{6530CF6E-06E1-4368-8B34-9210211C1A53}" sibTransId="{0391E9BE-5C47-4527-80D5-D18AD7393DC6}"/>
    <dgm:cxn modelId="{45C3DBFC-900F-4B74-9E05-3EE7AF9A049A}" type="presOf" srcId="{09B65C04-1447-4F31-BEF3-6481DC73C466}" destId="{0A401292-F148-422B-AF38-2855D44FDA05}" srcOrd="0" destOrd="0" presId="urn:microsoft.com/office/officeart/2005/8/layout/cycle4"/>
    <dgm:cxn modelId="{0D6E31FB-6E54-4C05-B1EA-9E85D667B32B}" type="presParOf" srcId="{EE6788AB-FE04-406A-8836-F7C35FD98C28}" destId="{7EC48FF9-2B2E-43B3-B23B-51FF139CD011}" srcOrd="0" destOrd="0" presId="urn:microsoft.com/office/officeart/2005/8/layout/cycle4"/>
    <dgm:cxn modelId="{97B026A5-4ADB-4A5C-80A3-F68BCD884E0B}" type="presParOf" srcId="{7EC48FF9-2B2E-43B3-B23B-51FF139CD011}" destId="{E29A200C-B8CE-40C5-AA8A-9181807C63DD}" srcOrd="0" destOrd="0" presId="urn:microsoft.com/office/officeart/2005/8/layout/cycle4"/>
    <dgm:cxn modelId="{B11C5E3B-3BD7-4091-972F-2BD767F3120F}" type="presParOf" srcId="{E29A200C-B8CE-40C5-AA8A-9181807C63DD}" destId="{A8145425-3D80-45D8-A1C8-BDB064F9BEE5}" srcOrd="0" destOrd="0" presId="urn:microsoft.com/office/officeart/2005/8/layout/cycle4"/>
    <dgm:cxn modelId="{FB2C1C5D-1684-4EBF-8121-39AE966ECEDE}" type="presParOf" srcId="{E29A200C-B8CE-40C5-AA8A-9181807C63DD}" destId="{9A916B80-10A9-4FBE-B6CF-D527C5E8343F}" srcOrd="1" destOrd="0" presId="urn:microsoft.com/office/officeart/2005/8/layout/cycle4"/>
    <dgm:cxn modelId="{2EAAD927-2855-473B-8633-FCE8C42D9955}" type="presParOf" srcId="{7EC48FF9-2B2E-43B3-B23B-51FF139CD011}" destId="{68E79DA1-076F-4EF4-9788-E3EAA4DA9B3B}" srcOrd="1" destOrd="0" presId="urn:microsoft.com/office/officeart/2005/8/layout/cycle4"/>
    <dgm:cxn modelId="{14940C3E-E827-4CA3-9FF7-0FF9D6050679}" type="presParOf" srcId="{68E79DA1-076F-4EF4-9788-E3EAA4DA9B3B}" destId="{0EAB80ED-F493-43F4-A76C-9832C77D86DD}" srcOrd="0" destOrd="0" presId="urn:microsoft.com/office/officeart/2005/8/layout/cycle4"/>
    <dgm:cxn modelId="{C35027F0-A401-4BC5-901E-AAEF6480C425}" type="presParOf" srcId="{68E79DA1-076F-4EF4-9788-E3EAA4DA9B3B}" destId="{74F310FB-B8D5-4CE2-B590-01EBA792145D}" srcOrd="1" destOrd="0" presId="urn:microsoft.com/office/officeart/2005/8/layout/cycle4"/>
    <dgm:cxn modelId="{B44908C5-2A0B-47E3-B57C-00B500F67F60}" type="presParOf" srcId="{7EC48FF9-2B2E-43B3-B23B-51FF139CD011}" destId="{3A652A16-AA1C-46EF-B031-5784B1BB5929}" srcOrd="2" destOrd="0" presId="urn:microsoft.com/office/officeart/2005/8/layout/cycle4"/>
    <dgm:cxn modelId="{418C18F0-EEC9-4030-B60B-4310CC0B221F}" type="presParOf" srcId="{3A652A16-AA1C-46EF-B031-5784B1BB5929}" destId="{AC052BE5-CCB0-4E87-B12E-000CEF2F035C}" srcOrd="0" destOrd="0" presId="urn:microsoft.com/office/officeart/2005/8/layout/cycle4"/>
    <dgm:cxn modelId="{0F5F2FFC-78A0-4E4A-9419-FD76BE8014BB}" type="presParOf" srcId="{3A652A16-AA1C-46EF-B031-5784B1BB5929}" destId="{CE5CDC18-58D3-4540-BC5A-413FAFCB5C8E}" srcOrd="1" destOrd="0" presId="urn:microsoft.com/office/officeart/2005/8/layout/cycle4"/>
    <dgm:cxn modelId="{D900308B-1BE1-4A51-8FDB-1A55B499BA11}" type="presParOf" srcId="{7EC48FF9-2B2E-43B3-B23B-51FF139CD011}" destId="{4FB49349-2A99-434A-B6AF-1B12735C8EFA}" srcOrd="3" destOrd="0" presId="urn:microsoft.com/office/officeart/2005/8/layout/cycle4"/>
    <dgm:cxn modelId="{E4D82B87-37C7-4A17-BEAD-101623243780}" type="presParOf" srcId="{EE6788AB-FE04-406A-8836-F7C35FD98C28}" destId="{06F3F607-1062-429F-9386-92049810AB24}" srcOrd="1" destOrd="0" presId="urn:microsoft.com/office/officeart/2005/8/layout/cycle4"/>
    <dgm:cxn modelId="{D8E9D0C2-438A-444A-B410-1938C3436B52}" type="presParOf" srcId="{06F3F607-1062-429F-9386-92049810AB24}" destId="{FA07EA37-1353-48C2-B3BA-F82A20AEF374}" srcOrd="0" destOrd="0" presId="urn:microsoft.com/office/officeart/2005/8/layout/cycle4"/>
    <dgm:cxn modelId="{ECD304ED-E8E3-4EDB-8F83-EA36EBBE18FB}" type="presParOf" srcId="{06F3F607-1062-429F-9386-92049810AB24}" destId="{0A401292-F148-422B-AF38-2855D44FDA05}" srcOrd="1" destOrd="0" presId="urn:microsoft.com/office/officeart/2005/8/layout/cycle4"/>
    <dgm:cxn modelId="{9E051EAE-3580-4ADF-8017-44D693CC01D9}" type="presParOf" srcId="{06F3F607-1062-429F-9386-92049810AB24}" destId="{BE8D8D1D-6D25-43EC-A7E9-6BF4CED377D3}" srcOrd="2" destOrd="0" presId="urn:microsoft.com/office/officeart/2005/8/layout/cycle4"/>
    <dgm:cxn modelId="{B5240C2F-263A-41FB-9350-491A78FC93AB}" type="presParOf" srcId="{06F3F607-1062-429F-9386-92049810AB24}" destId="{20CAF42E-BCDF-486B-9051-2B0E6B226AC3}" srcOrd="3" destOrd="0" presId="urn:microsoft.com/office/officeart/2005/8/layout/cycle4"/>
    <dgm:cxn modelId="{08387F12-FC03-41BA-B5DA-554775B542D3}" type="presParOf" srcId="{06F3F607-1062-429F-9386-92049810AB24}" destId="{0F266A64-68FA-4344-BDF2-0DFC141D5CD8}" srcOrd="4" destOrd="0" presId="urn:microsoft.com/office/officeart/2005/8/layout/cycle4"/>
    <dgm:cxn modelId="{B019AC2F-9395-4B7B-83FD-451E85185431}" type="presParOf" srcId="{EE6788AB-FE04-406A-8836-F7C35FD98C28}" destId="{AC2EC901-5C8B-4DB4-9A6A-38A573E5C4D2}" srcOrd="2" destOrd="0" presId="urn:microsoft.com/office/officeart/2005/8/layout/cycle4"/>
    <dgm:cxn modelId="{A96E9471-9AEF-4005-BC4D-62DA56ABDA32}" type="presParOf" srcId="{EE6788AB-FE04-406A-8836-F7C35FD98C28}" destId="{F41FC3C1-77DF-402D-9288-D04DAA0EA85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52BE5-CCB0-4E87-B12E-000CEF2F035C}">
      <dsp:nvSpPr>
        <dsp:cNvPr id="0" name=""/>
        <dsp:cNvSpPr/>
      </dsp:nvSpPr>
      <dsp:spPr>
        <a:xfrm>
          <a:off x="791661" y="3307327"/>
          <a:ext cx="4296869" cy="1646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b="1" kern="1200" dirty="0">
              <a:solidFill>
                <a:schemeClr val="tx1"/>
              </a:solidFill>
            </a:rPr>
            <a:t>Závěrečný účet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schemeClr val="tx1"/>
              </a:solidFill>
            </a:rPr>
            <a:t>Zpráva o přezkumu hospodaření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schemeClr val="tx1"/>
              </a:solidFill>
            </a:rPr>
            <a:t>Účetní závěrka</a:t>
          </a:r>
        </a:p>
      </dsp:txBody>
      <dsp:txXfrm>
        <a:off x="827834" y="3755175"/>
        <a:ext cx="2935462" cy="1162677"/>
      </dsp:txXfrm>
    </dsp:sp>
    <dsp:sp modelId="{0EAB80ED-F493-43F4-A76C-9832C77D86DD}">
      <dsp:nvSpPr>
        <dsp:cNvPr id="0" name=""/>
        <dsp:cNvSpPr/>
      </dsp:nvSpPr>
      <dsp:spPr>
        <a:xfrm>
          <a:off x="6044726" y="3433793"/>
          <a:ext cx="5278269" cy="1646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schemeClr val="tx1"/>
              </a:solidFill>
            </a:rPr>
            <a:t>Rozpočtová opatření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schemeClr val="tx1"/>
              </a:solidFill>
            </a:rPr>
            <a:t>Plnění rozpočtu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schemeClr val="tx1"/>
              </a:solidFill>
            </a:rPr>
            <a:t>Veřejné zakázky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schemeClr val="tx1"/>
              </a:solidFill>
            </a:rPr>
            <a:t>Dotace </a:t>
          </a:r>
        </a:p>
      </dsp:txBody>
      <dsp:txXfrm>
        <a:off x="7664380" y="3881641"/>
        <a:ext cx="3622442" cy="1162677"/>
      </dsp:txXfrm>
    </dsp:sp>
    <dsp:sp modelId="{A8145425-3D80-45D8-A1C8-BDB064F9BEE5}">
      <dsp:nvSpPr>
        <dsp:cNvPr id="0" name=""/>
        <dsp:cNvSpPr/>
      </dsp:nvSpPr>
      <dsp:spPr>
        <a:xfrm>
          <a:off x="5537016" y="221810"/>
          <a:ext cx="5754479" cy="999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schemeClr val="tx1"/>
              </a:solidFill>
            </a:rPr>
            <a:t>Návrh rozpočtu </a:t>
          </a:r>
          <a:r>
            <a:rPr lang="cs-CZ" sz="1800" kern="1200" dirty="0">
              <a:solidFill>
                <a:schemeClr val="tx1"/>
              </a:solidFill>
              <a:sym typeface="Wingdings 3" panose="05040102010807070707" pitchFamily="18" charset="2"/>
            </a:rPr>
            <a:t> </a:t>
          </a:r>
          <a:r>
            <a:rPr lang="cs-CZ" sz="1800" b="1" kern="1200" dirty="0">
              <a:solidFill>
                <a:schemeClr val="tx1"/>
              </a:solidFill>
              <a:sym typeface="Wingdings 3" panose="05040102010807070707" pitchFamily="18" charset="2"/>
            </a:rPr>
            <a:t>schválený rozpočet</a:t>
          </a:r>
          <a:endParaRPr lang="cs-CZ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schemeClr val="tx1"/>
              </a:solidFill>
            </a:rPr>
            <a:t>Rozpočtový výhled</a:t>
          </a:r>
        </a:p>
      </dsp:txBody>
      <dsp:txXfrm>
        <a:off x="7285310" y="243760"/>
        <a:ext cx="3984235" cy="705512"/>
      </dsp:txXfrm>
    </dsp:sp>
    <dsp:sp modelId="{FA07EA37-1353-48C2-B3BA-F82A20AEF374}">
      <dsp:nvSpPr>
        <dsp:cNvPr id="0" name=""/>
        <dsp:cNvSpPr/>
      </dsp:nvSpPr>
      <dsp:spPr>
        <a:xfrm>
          <a:off x="3381850" y="293318"/>
          <a:ext cx="2228188" cy="222818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</a:rPr>
            <a:t>Příprava</a:t>
          </a:r>
        </a:p>
      </dsp:txBody>
      <dsp:txXfrm>
        <a:off x="4034471" y="945939"/>
        <a:ext cx="1575567" cy="1575567"/>
      </dsp:txXfrm>
    </dsp:sp>
    <dsp:sp modelId="{0A401292-F148-422B-AF38-2855D44FDA05}">
      <dsp:nvSpPr>
        <dsp:cNvPr id="0" name=""/>
        <dsp:cNvSpPr/>
      </dsp:nvSpPr>
      <dsp:spPr>
        <a:xfrm rot="5400000">
          <a:off x="5712957" y="297206"/>
          <a:ext cx="2228188" cy="22204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</a:rPr>
            <a:t>Projednávání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</a:rPr>
            <a:t>a schvalování</a:t>
          </a:r>
        </a:p>
      </dsp:txBody>
      <dsp:txXfrm rot="-5400000">
        <a:off x="5716845" y="945940"/>
        <a:ext cx="1570068" cy="1575567"/>
      </dsp:txXfrm>
    </dsp:sp>
    <dsp:sp modelId="{BE8D8D1D-6D25-43EC-A7E9-6BF4CED377D3}">
      <dsp:nvSpPr>
        <dsp:cNvPr id="0" name=""/>
        <dsp:cNvSpPr/>
      </dsp:nvSpPr>
      <dsp:spPr>
        <a:xfrm rot="10800000">
          <a:off x="5716845" y="2624425"/>
          <a:ext cx="2220412" cy="222818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</a:rPr>
            <a:t>Hospodaření</a:t>
          </a:r>
        </a:p>
      </dsp:txBody>
      <dsp:txXfrm rot="10800000">
        <a:off x="5716845" y="2624425"/>
        <a:ext cx="1570068" cy="1575567"/>
      </dsp:txXfrm>
    </dsp:sp>
    <dsp:sp modelId="{20CAF42E-BCDF-486B-9051-2B0E6B226AC3}">
      <dsp:nvSpPr>
        <dsp:cNvPr id="0" name=""/>
        <dsp:cNvSpPr/>
      </dsp:nvSpPr>
      <dsp:spPr>
        <a:xfrm rot="16200000">
          <a:off x="3381850" y="2624425"/>
          <a:ext cx="2228188" cy="222818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</a:rPr>
            <a:t>Následná kontrola </a:t>
          </a:r>
        </a:p>
      </dsp:txBody>
      <dsp:txXfrm rot="5400000">
        <a:off x="4034471" y="2624425"/>
        <a:ext cx="1575567" cy="1575567"/>
      </dsp:txXfrm>
    </dsp:sp>
    <dsp:sp modelId="{AC2EC901-5C8B-4DB4-9A6A-38A573E5C4D2}">
      <dsp:nvSpPr>
        <dsp:cNvPr id="0" name=""/>
        <dsp:cNvSpPr/>
      </dsp:nvSpPr>
      <dsp:spPr>
        <a:xfrm>
          <a:off x="5276839" y="2109832"/>
          <a:ext cx="769316" cy="66897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FC3C1-77DF-402D-9288-D04DAA0EA856}">
      <dsp:nvSpPr>
        <dsp:cNvPr id="0" name=""/>
        <dsp:cNvSpPr/>
      </dsp:nvSpPr>
      <dsp:spPr>
        <a:xfrm rot="10800000">
          <a:off x="5276839" y="2367128"/>
          <a:ext cx="769316" cy="66897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0.12005</cdr:x>
      <cdr:y>0.83855</cdr:y>
    </cdr:from>
    <cdr:to>
      <cdr:x>0.97745</cdr:x>
      <cdr:y>0.8406</cdr:y>
    </cdr:to>
    <cdr:cxnSp macro="">
      <cdr:nvCxnSpPr>
        <cdr:cNvPr id="3" name="Přímá spojnice 2">
          <a:extLst xmlns:a="http://schemas.openxmlformats.org/drawingml/2006/main">
            <a:ext uri="{FF2B5EF4-FFF2-40B4-BE49-F238E27FC236}">
              <a16:creationId xmlns:a16="http://schemas.microsoft.com/office/drawing/2014/main" id="{5C2ADDDE-4275-2B8F-942A-A4C4E0B4DB92}"/>
            </a:ext>
          </a:extLst>
        </cdr:cNvPr>
        <cdr:cNvCxnSpPr/>
      </cdr:nvCxnSpPr>
      <cdr:spPr>
        <a:xfrm xmlns:a="http://schemas.openxmlformats.org/drawingml/2006/main">
          <a:off x="1303506" y="3991516"/>
          <a:ext cx="9309370" cy="972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7A687-D3B4-4303-8935-C3F600ABFB6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00066-1646-4266-B4A8-DF50E11A6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2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6238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3AD37-7A4B-4F69-885E-F148D5280894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083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953E-65B8-4B91-AB12-33CF383C189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3C11-05A5-4F96-A117-7952395F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2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953E-65B8-4B91-AB12-33CF383C189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3C11-05A5-4F96-A117-7952395F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7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953E-65B8-4B91-AB12-33CF383C189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3C11-05A5-4F96-A117-7952395F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1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953E-65B8-4B91-AB12-33CF383C189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3C11-05A5-4F96-A117-7952395F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3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953E-65B8-4B91-AB12-33CF383C189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3C11-05A5-4F96-A117-7952395F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7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953E-65B8-4B91-AB12-33CF383C189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3C11-05A5-4F96-A117-7952395F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1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953E-65B8-4B91-AB12-33CF383C189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3C11-05A5-4F96-A117-7952395F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6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953E-65B8-4B91-AB12-33CF383C189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3C11-05A5-4F96-A117-7952395F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03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953E-65B8-4B91-AB12-33CF383C189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3C11-05A5-4F96-A117-7952395F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9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953E-65B8-4B91-AB12-33CF383C189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3C11-05A5-4F96-A117-7952395F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5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953E-65B8-4B91-AB12-33CF383C189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3C11-05A5-4F96-A117-7952395F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5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0953E-65B8-4B91-AB12-33CF383C189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C3C11-05A5-4F96-A117-7952395F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5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edmihradska@centrum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monitor.statnipokladna.cz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fcr.cz/cs/kontrola-a-regulace/rizeni-a-kontrola-verejnych-financi/metodicka-podpora-chj/2018/metodicky-pokyn-chj-c-7--rizeni-rizik-sp-3315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Rozpočet obce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doc. Ing. Lucie Sedmihradská, Ph.D.</a:t>
            </a:r>
          </a:p>
          <a:p>
            <a:r>
              <a:rPr lang="cs-CZ" dirty="0"/>
              <a:t>Katedra veřejných financí, VŠE v Praze</a:t>
            </a:r>
          </a:p>
          <a:p>
            <a:r>
              <a:rPr lang="cs-CZ" dirty="0"/>
              <a:t>MČ Praha 10, předsedkyně finančního výboru, Kolice VLASTA</a:t>
            </a:r>
          </a:p>
          <a:p>
            <a:r>
              <a:rPr lang="cs-CZ" dirty="0">
                <a:hlinkClick r:id="rId2"/>
              </a:rPr>
              <a:t>sedmihradska@centrum.cz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606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114"/>
          <p:cNvSpPr txBox="1">
            <a:spLocks/>
          </p:cNvSpPr>
          <p:nvPr/>
        </p:nvSpPr>
        <p:spPr>
          <a:xfrm>
            <a:off x="1919536" y="795647"/>
            <a:ext cx="8229600" cy="9188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25000"/>
              <a:defRPr/>
            </a:pPr>
            <a:endParaRPr lang="cs-CZ" sz="32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2091969" y="3538848"/>
          <a:ext cx="7685382" cy="2494569"/>
        </p:xfrm>
        <a:graphic>
          <a:graphicData uri="http://schemas.openxmlformats.org/drawingml/2006/table">
            <a:tbl>
              <a:tblPr firstRow="1" bandRow="1"/>
              <a:tblGrid>
                <a:gridCol w="1205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7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36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Položky</a:t>
                      </a:r>
                    </a:p>
                  </a:txBody>
                  <a:tcPr marL="5715" marR="5715" marT="762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15" marR="5715" marT="762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15" marR="5715" marT="762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3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5132</a:t>
                      </a:r>
                    </a:p>
                  </a:txBody>
                  <a:tcPr marL="5715" marR="5715" marT="762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ochranné pomůcky</a:t>
                      </a:r>
                    </a:p>
                  </a:txBody>
                  <a:tcPr marL="5715" marR="5715" marT="762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5715" marR="5715" marT="762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3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5139</a:t>
                      </a:r>
                    </a:p>
                  </a:txBody>
                  <a:tcPr marL="5715" marR="5715" marT="762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nákup materiálu j.n.</a:t>
                      </a:r>
                    </a:p>
                  </a:txBody>
                  <a:tcPr marL="5715" marR="5715" marT="762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450</a:t>
                      </a:r>
                    </a:p>
                  </a:txBody>
                  <a:tcPr marL="5715" marR="5715" marT="762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3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5151</a:t>
                      </a:r>
                    </a:p>
                  </a:txBody>
                  <a:tcPr marL="5715" marR="5715" marT="762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studená voda</a:t>
                      </a:r>
                    </a:p>
                  </a:txBody>
                  <a:tcPr marL="5715" marR="5715" marT="762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530</a:t>
                      </a:r>
                    </a:p>
                  </a:txBody>
                  <a:tcPr marL="5715" marR="5715" marT="762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3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5166</a:t>
                      </a:r>
                    </a:p>
                  </a:txBody>
                  <a:tcPr marL="5715" marR="5715" marT="762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konzult., poraden. a právní služby</a:t>
                      </a:r>
                    </a:p>
                  </a:txBody>
                  <a:tcPr marL="5715" marR="5715" marT="762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80</a:t>
                      </a:r>
                    </a:p>
                  </a:txBody>
                  <a:tcPr marL="5715" marR="5715" marT="762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3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5169</a:t>
                      </a:r>
                    </a:p>
                  </a:txBody>
                  <a:tcPr marL="5715" marR="5715" marT="762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nákup ost.služeb (údržba zeleně)</a:t>
                      </a:r>
                    </a:p>
                  </a:txBody>
                  <a:tcPr marL="5715" marR="5715" marT="762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41 781</a:t>
                      </a:r>
                    </a:p>
                  </a:txBody>
                  <a:tcPr marL="5715" marR="5715" marT="762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3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5171</a:t>
                      </a:r>
                    </a:p>
                  </a:txBody>
                  <a:tcPr marL="5715" marR="5715" marT="762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opravy a údržování </a:t>
                      </a:r>
                    </a:p>
                  </a:txBody>
                  <a:tcPr marL="5715" marR="5715" marT="762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134</a:t>
                      </a:r>
                    </a:p>
                  </a:txBody>
                  <a:tcPr marL="5715" marR="5715" marT="762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2091969" y="2232561"/>
          <a:ext cx="7685382" cy="876734"/>
        </p:xfrm>
        <a:graphic>
          <a:graphicData uri="http://schemas.openxmlformats.org/drawingml/2006/table">
            <a:tbl>
              <a:tblPr firstRow="1" bandRow="1"/>
              <a:tblGrid>
                <a:gridCol w="1272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1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6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36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Paragraf</a:t>
                      </a:r>
                    </a:p>
                  </a:txBody>
                  <a:tcPr marL="5715" marR="5715" marT="762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15" marR="5715" marT="762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15" marR="5715" marT="762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3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3745</a:t>
                      </a:r>
                    </a:p>
                  </a:txBody>
                  <a:tcPr marL="5715" marR="5715" marT="762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péče o vzhled obcí a veřej.zeleň</a:t>
                      </a:r>
                    </a:p>
                  </a:txBody>
                  <a:tcPr marL="5715" marR="5715" marT="762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43 109</a:t>
                      </a:r>
                    </a:p>
                  </a:txBody>
                  <a:tcPr marL="5715" marR="5715" marT="762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/>
                <a:ea typeface="Calibri"/>
                <a:cs typeface="Calibri"/>
                <a:sym typeface="Calibri"/>
              </a:rPr>
              <a:t>Rozpočtová skladba aneb položky a paragrafy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52714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2919" y="365125"/>
            <a:ext cx="11624553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4000" dirty="0" err="1"/>
              <a:t>Accountability</a:t>
            </a:r>
            <a:r>
              <a:rPr lang="cs-CZ" sz="4000" dirty="0"/>
              <a:t> (politická odpovědnost, veřejná kontrola)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200" y="1825625"/>
            <a:ext cx="4831836" cy="4351338"/>
          </a:xfrm>
        </p:spPr>
        <p:txBody>
          <a:bodyPr>
            <a:noAutofit/>
          </a:bodyPr>
          <a:lstStyle/>
          <a:p>
            <a:pPr marL="273050" lvl="1" indent="-273050">
              <a:spcBef>
                <a:spcPts val="278"/>
              </a:spcBef>
              <a:defRPr/>
            </a:pPr>
            <a:r>
              <a:rPr lang="cs-CZ" dirty="0"/>
              <a:t>V</a:t>
            </a:r>
            <a:r>
              <a:rPr lang="en-US" dirty="0" err="1"/>
              <a:t>ztah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aktérem</a:t>
            </a:r>
            <a:r>
              <a:rPr lang="en-US" dirty="0"/>
              <a:t> a </a:t>
            </a:r>
            <a:r>
              <a:rPr lang="en-US" dirty="0" err="1"/>
              <a:t>fórem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aktér</a:t>
            </a:r>
            <a:r>
              <a:rPr lang="en-US" dirty="0"/>
              <a:t> </a:t>
            </a:r>
            <a:r>
              <a:rPr lang="en-US" dirty="0" err="1"/>
              <a:t>povinnost</a:t>
            </a:r>
            <a:r>
              <a:rPr lang="en-US" dirty="0"/>
              <a:t> </a:t>
            </a:r>
            <a:r>
              <a:rPr lang="en-US" dirty="0" err="1"/>
              <a:t>vysvětlit</a:t>
            </a:r>
            <a:r>
              <a:rPr lang="en-US" dirty="0"/>
              <a:t> a </a:t>
            </a:r>
            <a:r>
              <a:rPr lang="en-US" dirty="0" err="1"/>
              <a:t>zdůvodnit</a:t>
            </a:r>
            <a:r>
              <a:rPr lang="en-US" dirty="0"/>
              <a:t> </a:t>
            </a:r>
            <a:r>
              <a:rPr lang="en-US" dirty="0" err="1"/>
              <a:t>své</a:t>
            </a:r>
            <a:r>
              <a:rPr lang="en-US" dirty="0"/>
              <a:t> </a:t>
            </a:r>
            <a:r>
              <a:rPr lang="en-US" dirty="0" err="1"/>
              <a:t>jednání</a:t>
            </a:r>
            <a:r>
              <a:rPr lang="en-US" dirty="0"/>
              <a:t>. </a:t>
            </a:r>
            <a:r>
              <a:rPr lang="en-US" dirty="0" err="1"/>
              <a:t>Fórum</a:t>
            </a:r>
            <a:r>
              <a:rPr lang="en-US" dirty="0"/>
              <a:t> se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dotazovat</a:t>
            </a:r>
            <a:r>
              <a:rPr lang="en-US" dirty="0"/>
              <a:t> a </a:t>
            </a:r>
            <a:r>
              <a:rPr lang="en-US" dirty="0" err="1"/>
              <a:t>hodnotit</a:t>
            </a:r>
            <a:r>
              <a:rPr lang="en-US" dirty="0"/>
              <a:t>. </a:t>
            </a:r>
            <a:r>
              <a:rPr lang="en-US" dirty="0" err="1"/>
              <a:t>Aktér</a:t>
            </a:r>
            <a:r>
              <a:rPr lang="en-US" dirty="0"/>
              <a:t>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nést</a:t>
            </a:r>
            <a:r>
              <a:rPr lang="en-US" dirty="0"/>
              <a:t> </a:t>
            </a:r>
            <a:r>
              <a:rPr lang="en-US" dirty="0" err="1"/>
              <a:t>následky</a:t>
            </a:r>
            <a:r>
              <a:rPr lang="cs-CZ" dirty="0"/>
              <a:t> (</a:t>
            </a:r>
            <a:r>
              <a:rPr lang="cs-CZ" dirty="0" err="1"/>
              <a:t>Bovens</a:t>
            </a:r>
            <a:r>
              <a:rPr lang="cs-CZ" dirty="0"/>
              <a:t>, 2007)</a:t>
            </a:r>
          </a:p>
          <a:p>
            <a:pPr>
              <a:spcBef>
                <a:spcPts val="435"/>
              </a:spcBef>
              <a:defRPr/>
            </a:pPr>
            <a:r>
              <a:rPr lang="cs-CZ" sz="2400" dirty="0">
                <a:solidFill>
                  <a:schemeClr val="tx1"/>
                </a:solidFill>
              </a:rPr>
              <a:t>Proces, kdy veřejné organizace, politici a úředníci jsou odpovědní veřejnosti přímo nebo prostřednictvím parlamentu za veřejnou politiku, finanční hospodaření a rozhodování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036" y="1825625"/>
            <a:ext cx="6116380" cy="312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90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Informační povinnost</a:t>
            </a:r>
            <a:endParaRPr lang="en-US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473203"/>
              </p:ext>
            </p:extLst>
          </p:nvPr>
        </p:nvGraphicFramePr>
        <p:xfrm>
          <a:off x="838200" y="1368425"/>
          <a:ext cx="10515600" cy="49133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729828739"/>
                    </a:ext>
                  </a:extLst>
                </a:gridCol>
                <a:gridCol w="1873385">
                  <a:extLst>
                    <a:ext uri="{9D8B030D-6E8A-4147-A177-3AD203B41FA5}">
                      <a16:colId xmlns:a16="http://schemas.microsoft.com/office/drawing/2014/main" val="93656316"/>
                    </a:ext>
                  </a:extLst>
                </a:gridCol>
                <a:gridCol w="3249038">
                  <a:extLst>
                    <a:ext uri="{9D8B030D-6E8A-4147-A177-3AD203B41FA5}">
                      <a16:colId xmlns:a16="http://schemas.microsoft.com/office/drawing/2014/main" val="2138698734"/>
                    </a:ext>
                  </a:extLst>
                </a:gridCol>
                <a:gridCol w="2764277">
                  <a:extLst>
                    <a:ext uri="{9D8B030D-6E8A-4147-A177-3AD203B41FA5}">
                      <a16:colId xmlns:a16="http://schemas.microsoft.com/office/drawing/2014/main" val="262980858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Z</a:t>
                      </a:r>
                      <a:r>
                        <a:rPr lang="en-GB" sz="1800" dirty="0" err="1"/>
                        <a:t>ákon</a:t>
                      </a:r>
                      <a:r>
                        <a:rPr lang="en-GB" sz="1800" dirty="0"/>
                        <a:t> </a:t>
                      </a:r>
                      <a:r>
                        <a:rPr lang="cs-CZ" sz="1800" dirty="0"/>
                        <a:t>č. 250/2000Sb., o rozpočtových pravidlech územních rozpočtů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Vyhláška č. 442/2006 Sb., kterou se stanoví struktura informací zveřejňovaných o povinném subjektu způsobem umožňujícím dálkový přístup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743537"/>
                  </a:ext>
                </a:extLst>
              </a:tr>
              <a:tr h="124053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Návrh – 15 dnů před</a:t>
                      </a:r>
                      <a:r>
                        <a:rPr lang="cs-CZ" baseline="0" dirty="0">
                          <a:solidFill>
                            <a:schemeClr val="tx1"/>
                          </a:solidFill>
                        </a:rPr>
                        <a:t> projednáním v zastupitelstvu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Schválený</a:t>
                      </a:r>
                      <a:r>
                        <a:rPr lang="cs-CZ" baseline="0" dirty="0">
                          <a:solidFill>
                            <a:schemeClr val="tx1"/>
                          </a:solidFill>
                        </a:rPr>
                        <a:t> dokument – do 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30 dnů po schválení, do schválení rozpočtu/ZÚ</a:t>
                      </a:r>
                      <a:r>
                        <a:rPr lang="cs-CZ" baseline="0" dirty="0">
                          <a:solidFill>
                            <a:schemeClr val="tx1"/>
                          </a:solidFill>
                        </a:rPr>
                        <a:t> na následující rozpočtový rok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424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Rozpočtové</a:t>
                      </a:r>
                      <a:r>
                        <a:rPr lang="cs-CZ" baseline="0" dirty="0">
                          <a:solidFill>
                            <a:schemeClr val="tx1"/>
                          </a:solidFill>
                        </a:rPr>
                        <a:t> p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rovizorium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8122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Rozpočet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aktuálním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uplynulém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roce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1943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Rozpočtový výhled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527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Rozpočtová opatření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úpravy</a:t>
                      </a:r>
                      <a:r>
                        <a:rPr lang="cs-CZ" baseline="0" dirty="0">
                          <a:solidFill>
                            <a:schemeClr val="tx1"/>
                          </a:solidFill>
                        </a:rPr>
                        <a:t> rozpočtu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5490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Závěrečný účet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účetní výkazy za uplynulý rok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699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Zpráva o výsledku přezkoumání hospodaření </a:t>
                      </a:r>
                      <a:endParaRPr lang="cs-CZ" sz="2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550731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838200" y="6420255"/>
            <a:ext cx="5050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Pozn</a:t>
            </a:r>
            <a:r>
              <a:rPr lang="cs-CZ" dirty="0"/>
              <a:t>: tučně označeny nové povinnosti od roku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073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Kritéria hodnocení rozpočtové dokumentace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Rozpočtový portál</a:t>
            </a:r>
          </a:p>
          <a:p>
            <a:pPr lvl="1"/>
            <a:r>
              <a:rPr lang="cs-CZ" dirty="0"/>
              <a:t>Odkaz na první straně</a:t>
            </a:r>
            <a:endParaRPr lang="en-US" dirty="0"/>
          </a:p>
          <a:p>
            <a:pPr lvl="1"/>
            <a:r>
              <a:rPr lang="cs-CZ" dirty="0"/>
              <a:t>Vyhledá „rozpočet“</a:t>
            </a:r>
            <a:endParaRPr lang="en-US" dirty="0"/>
          </a:p>
          <a:p>
            <a:pPr lvl="1"/>
            <a:r>
              <a:rPr lang="cs-CZ" dirty="0"/>
              <a:t>Vyhledá „závěrečný účet“</a:t>
            </a:r>
          </a:p>
          <a:p>
            <a:r>
              <a:rPr lang="cs-CZ" dirty="0"/>
              <a:t>Rozpočet a závěrečný účet</a:t>
            </a:r>
          </a:p>
          <a:p>
            <a:pPr lvl="1"/>
            <a:r>
              <a:rPr lang="cs-CZ" dirty="0"/>
              <a:t>Úvodní slovo, shrnutí</a:t>
            </a:r>
            <a:endParaRPr lang="en-US" dirty="0"/>
          </a:p>
          <a:p>
            <a:pPr lvl="1"/>
            <a:r>
              <a:rPr lang="cs-CZ" dirty="0"/>
              <a:t>Podrobný komentář</a:t>
            </a:r>
            <a:endParaRPr lang="en-US" dirty="0"/>
          </a:p>
          <a:p>
            <a:pPr lvl="1"/>
            <a:r>
              <a:rPr lang="cs-CZ" dirty="0"/>
              <a:t>Přehled investic vč. zdrojů financování</a:t>
            </a:r>
            <a:endParaRPr lang="en-US" dirty="0"/>
          </a:p>
          <a:p>
            <a:pPr lvl="1"/>
            <a:r>
              <a:rPr lang="cs-CZ" dirty="0"/>
              <a:t>Srovnání s přechozím rokem</a:t>
            </a:r>
            <a:endParaRPr lang="en-US" dirty="0"/>
          </a:p>
          <a:p>
            <a:pPr lvl="1"/>
            <a:r>
              <a:rPr lang="cs-CZ" dirty="0"/>
              <a:t>Tabulky ve formátu </a:t>
            </a:r>
            <a:r>
              <a:rPr lang="cs-CZ" dirty="0" err="1"/>
              <a:t>xls</a:t>
            </a:r>
            <a:endParaRPr lang="en-US" dirty="0"/>
          </a:p>
          <a:p>
            <a:pPr lvl="1"/>
            <a:r>
              <a:rPr lang="cs-CZ" dirty="0"/>
              <a:t>V dokumentu lze vyhledávat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218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A367BA-8EF4-1D5A-5651-C5E90A020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Monitor státní pokladny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611B2C-E2E3-DAA8-2942-3F4ED6A5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Monitor - informační portál Ministerstva financí (statnipokladna.cz)</a:t>
            </a:r>
            <a:endParaRPr lang="cs-CZ" dirty="0"/>
          </a:p>
          <a:p>
            <a:r>
              <a:rPr lang="cs-CZ" dirty="0"/>
              <a:t>Rozklikávací a analytická část</a:t>
            </a:r>
          </a:p>
        </p:txBody>
      </p:sp>
    </p:spTree>
    <p:extLst>
      <p:ext uri="{BB962C8B-B14F-4D97-AF65-F5344CB8AC3E}">
        <p14:creationId xmlns:p14="http://schemas.microsoft.com/office/powerpoint/2010/main" val="909104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7D7CF8D-0C62-0AE4-B2F5-84DD47566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0F8AC37-F7C4-6945-9ED6-666CA67E9AA4}"/>
              </a:ext>
            </a:extLst>
          </p:cNvPr>
          <p:cNvSpPr txBox="1"/>
          <p:nvPr/>
        </p:nvSpPr>
        <p:spPr>
          <a:xfrm>
            <a:off x="7301346" y="1260764"/>
            <a:ext cx="41799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Do vyhledávacího okna zadejte název obce</a:t>
            </a:r>
          </a:p>
        </p:txBody>
      </p:sp>
    </p:spTree>
    <p:extLst>
      <p:ext uri="{BB962C8B-B14F-4D97-AF65-F5344CB8AC3E}">
        <p14:creationId xmlns:p14="http://schemas.microsoft.com/office/powerpoint/2010/main" val="3102184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4474CD5-A05A-C846-A426-3825E9196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651C448-2BF3-54F8-8504-2A626580F269}"/>
              </a:ext>
            </a:extLst>
          </p:cNvPr>
          <p:cNvSpPr txBox="1"/>
          <p:nvPr/>
        </p:nvSpPr>
        <p:spPr>
          <a:xfrm>
            <a:off x="332510" y="5056910"/>
            <a:ext cx="26570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Klikněte na plnění </a:t>
            </a:r>
            <a:r>
              <a:rPr lang="cs-CZ" dirty="0" err="1">
                <a:solidFill>
                  <a:srgbClr val="FF0000"/>
                </a:solidFill>
              </a:rPr>
              <a:t>ropočtu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028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FA32CFF-ED1A-80AB-D86A-634DD20B5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847"/>
            <a:ext cx="12192000" cy="652630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13F588E-E197-84C2-7DEC-C16383C1834F}"/>
              </a:ext>
            </a:extLst>
          </p:cNvPr>
          <p:cNvSpPr txBox="1"/>
          <p:nvPr/>
        </p:nvSpPr>
        <p:spPr>
          <a:xfrm>
            <a:off x="8922328" y="2105892"/>
            <a:ext cx="27431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Přejděte do analytické části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013D310A-D618-3FD5-5119-407A36DC467B}"/>
              </a:ext>
            </a:extLst>
          </p:cNvPr>
          <p:cNvCxnSpPr/>
          <p:nvPr/>
        </p:nvCxnSpPr>
        <p:spPr>
          <a:xfrm flipH="1">
            <a:off x="9130145" y="2535382"/>
            <a:ext cx="1136073" cy="4433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034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DB23CB8-46FD-0809-B117-E5D77D914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78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B16D93D-ACD0-CB64-FB42-0E96AD242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59AA9A6-F822-17FA-6BE3-EB927E397C9E}"/>
              </a:ext>
            </a:extLst>
          </p:cNvPr>
          <p:cNvSpPr txBox="1"/>
          <p:nvPr/>
        </p:nvSpPr>
        <p:spPr>
          <a:xfrm>
            <a:off x="7384473" y="3893128"/>
            <a:ext cx="381001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Přidejte název paragrafu</a:t>
            </a:r>
          </a:p>
          <a:p>
            <a:r>
              <a:rPr lang="cs-CZ" dirty="0">
                <a:solidFill>
                  <a:srgbClr val="FF0000"/>
                </a:solidFill>
              </a:rPr>
              <a:t>(přetažením ze seznamu modrých polí)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A8E23687-5A28-2F64-2FF6-FE1C1592B889}"/>
              </a:ext>
            </a:extLst>
          </p:cNvPr>
          <p:cNvCxnSpPr>
            <a:cxnSpLocks/>
          </p:cNvCxnSpPr>
          <p:nvPr/>
        </p:nvCxnSpPr>
        <p:spPr>
          <a:xfrm flipH="1" flipV="1">
            <a:off x="7232072" y="3269673"/>
            <a:ext cx="1136073" cy="6234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74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Základní rozpočtová pravidla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Výdaj nelze uskutečnit, aniž by byl schválen</a:t>
            </a:r>
          </a:p>
          <a:p>
            <a:r>
              <a:rPr lang="cs-CZ" dirty="0">
                <a:solidFill>
                  <a:schemeClr val="tx1"/>
                </a:solidFill>
              </a:rPr>
              <a:t>Výdaj nelze schválit, aniž by byl kryt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Zlaté pravidlo vyrovnaného rozpočtu (běžný rozpočet)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Procesní pravidla </a:t>
            </a:r>
          </a:p>
          <a:p>
            <a:pPr lvl="1"/>
            <a:r>
              <a:rPr lang="cs-CZ" sz="2800" dirty="0">
                <a:solidFill>
                  <a:schemeClr val="tx1"/>
                </a:solidFill>
              </a:rPr>
              <a:t>především z</a:t>
            </a:r>
            <a:r>
              <a:rPr lang="en-US" sz="2800" dirty="0" err="1">
                <a:solidFill>
                  <a:schemeClr val="tx1"/>
                </a:solidFill>
              </a:rPr>
              <a:t>ákon</a:t>
            </a:r>
            <a:r>
              <a:rPr lang="en-US" sz="2800" dirty="0">
                <a:solidFill>
                  <a:schemeClr val="tx1"/>
                </a:solidFill>
              </a:rPr>
              <a:t> č. 250/2000 Sb., o </a:t>
            </a:r>
            <a:r>
              <a:rPr lang="en-US" sz="2800" dirty="0" err="1">
                <a:solidFill>
                  <a:schemeClr val="tx1"/>
                </a:solidFill>
              </a:rPr>
              <a:t>rozpočtových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pravidlech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územních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rozpočtů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601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925C213-7669-7451-CD36-CF969C782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93115BF-4BD9-5F1E-CBEC-89CCCE674A37}"/>
              </a:ext>
            </a:extLst>
          </p:cNvPr>
          <p:cNvSpPr txBox="1"/>
          <p:nvPr/>
        </p:nvSpPr>
        <p:spPr>
          <a:xfrm>
            <a:off x="7384473" y="3893128"/>
            <a:ext cx="381001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Přidejte název položky</a:t>
            </a:r>
          </a:p>
          <a:p>
            <a:r>
              <a:rPr lang="cs-CZ" dirty="0">
                <a:solidFill>
                  <a:srgbClr val="FF0000"/>
                </a:solidFill>
              </a:rPr>
              <a:t>(přetažením ze seznamu modrých polí)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D7DC0C51-300C-23F5-BA3B-7AEA3C0452C0}"/>
              </a:ext>
            </a:extLst>
          </p:cNvPr>
          <p:cNvCxnSpPr>
            <a:cxnSpLocks/>
          </p:cNvCxnSpPr>
          <p:nvPr/>
        </p:nvCxnSpPr>
        <p:spPr>
          <a:xfrm flipV="1">
            <a:off x="8368145" y="3311236"/>
            <a:ext cx="263237" cy="5818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114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1F9D2F3-08FA-086C-357F-298AE61E5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3FF10DA-FDA8-B45C-9300-66379B2856D3}"/>
              </a:ext>
            </a:extLst>
          </p:cNvPr>
          <p:cNvSpPr txBox="1"/>
          <p:nvPr/>
        </p:nvSpPr>
        <p:spPr>
          <a:xfrm>
            <a:off x="7384473" y="3893128"/>
            <a:ext cx="381001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Můžete přidat rok (i více let)</a:t>
            </a:r>
          </a:p>
          <a:p>
            <a:r>
              <a:rPr lang="cs-CZ" dirty="0">
                <a:solidFill>
                  <a:srgbClr val="FF0000"/>
                </a:solidFill>
              </a:rPr>
              <a:t>(přetažením ze seznamu modrých polí)</a:t>
            </a:r>
          </a:p>
        </p:txBody>
      </p:sp>
    </p:spTree>
    <p:extLst>
      <p:ext uri="{BB962C8B-B14F-4D97-AF65-F5344CB8AC3E}">
        <p14:creationId xmlns:p14="http://schemas.microsoft.com/office/powerpoint/2010/main" val="2133800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C83CD9-2081-A871-8448-D1435B04D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D70CAB-76E8-966E-4BA0-4EE625563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Metodický pokyn CHJ č. </a:t>
            </a:r>
            <a:r>
              <a:rPr lang="cs-CZ">
                <a:hlinkClick r:id="rId2"/>
              </a:rPr>
              <a:t>7 – Řízení rizik spojených s hospodařením | Ministerstvo financí ČR (mfcr.cz)</a:t>
            </a:r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8206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515567" y="365125"/>
            <a:ext cx="11352178" cy="132556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cs-CZ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Rozpočet je „vždy“ vyrovnaný, ale kde je schodek?</a:t>
            </a:r>
          </a:p>
        </p:txBody>
      </p:sp>
      <p:graphicFrame>
        <p:nvGraphicFramePr>
          <p:cNvPr id="94" name="Shape 94"/>
          <p:cNvGraphicFramePr/>
          <p:nvPr/>
        </p:nvGraphicFramePr>
        <p:xfrm>
          <a:off x="2152650" y="1825621"/>
          <a:ext cx="7886720" cy="2848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77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73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24000">
                <a:tc rowSpan="2">
                  <a:txBody>
                    <a:bodyPr/>
                    <a:lstStyle/>
                    <a:p>
                      <a:pPr marL="0" lvl="0" algn="ctr" rtl="0">
                        <a:buSzPct val="25000"/>
                        <a:buNone/>
                      </a:pPr>
                      <a:r>
                        <a:rPr lang="cs-CZ" sz="1800" dirty="0"/>
                        <a:t>Příjmy</a:t>
                      </a:r>
                    </a:p>
                  </a:txBody>
                  <a:tcPr marL="68588" marR="68588" marT="45725" marB="457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SzPct val="25000"/>
                        <a:buNone/>
                      </a:pPr>
                      <a:r>
                        <a:rPr lang="cs-CZ" sz="1800" dirty="0"/>
                        <a:t>Výdaje</a:t>
                      </a:r>
                    </a:p>
                  </a:txBody>
                  <a:tcPr marL="68588" marR="68588" marT="45725" marB="457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800" dirty="0"/>
                    </a:p>
                  </a:txBody>
                  <a:tcPr marL="68569" marR="68569" marT="91425" marB="914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SzPct val="25000"/>
                        <a:buNone/>
                      </a:pPr>
                      <a:r>
                        <a:rPr lang="cs-CZ" sz="1800" dirty="0"/>
                        <a:t>Příjmy</a:t>
                      </a:r>
                    </a:p>
                  </a:txBody>
                  <a:tcPr marL="68588" marR="68588" marT="45725" marB="457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algn="ctr" rtl="0">
                        <a:buSzPct val="25000"/>
                        <a:buNone/>
                      </a:pPr>
                      <a:r>
                        <a:rPr lang="cs-CZ" sz="1800"/>
                        <a:t>Výdaje</a:t>
                      </a:r>
                    </a:p>
                  </a:txBody>
                  <a:tcPr marL="68588" marR="68588" marT="45725" marB="457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4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rtl="0">
                        <a:buSzPct val="25000"/>
                        <a:buNone/>
                      </a:pPr>
                      <a:r>
                        <a:rPr lang="cs-CZ" sz="1800" dirty="0"/>
                        <a:t>Financování</a:t>
                      </a:r>
                    </a:p>
                    <a:p>
                      <a:pPr marL="0" lvl="0" algn="ctr" rtl="0">
                        <a:buSzPct val="25000"/>
                        <a:buNone/>
                      </a:pPr>
                      <a:r>
                        <a:rPr lang="cs-CZ" sz="1800" dirty="0"/>
                        <a:t>(&gt;0)</a:t>
                      </a:r>
                    </a:p>
                  </a:txBody>
                  <a:tcPr marL="68588" marR="68588" marT="45725" marB="457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800" dirty="0"/>
                    </a:p>
                  </a:txBody>
                  <a:tcPr marL="68569" marR="68569" marT="91425" marB="914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SzPct val="25000"/>
                        <a:buNone/>
                      </a:pPr>
                      <a:r>
                        <a:rPr lang="cs-CZ" sz="1800" dirty="0"/>
                        <a:t>Financování</a:t>
                      </a:r>
                    </a:p>
                    <a:p>
                      <a:pPr marL="0" lvl="0" algn="ctr" rtl="0">
                        <a:buSzPct val="25000"/>
                        <a:buNone/>
                      </a:pPr>
                      <a:r>
                        <a:rPr lang="cs-CZ" sz="1800" dirty="0"/>
                        <a:t>(&lt;0)</a:t>
                      </a:r>
                    </a:p>
                  </a:txBody>
                  <a:tcPr marL="68588" marR="68588" marT="45725" marB="457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5" name="Shape 95"/>
          <p:cNvSpPr txBox="1"/>
          <p:nvPr/>
        </p:nvSpPr>
        <p:spPr>
          <a:xfrm>
            <a:off x="2219326" y="5036066"/>
            <a:ext cx="317459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cs-CZ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Příjmy = výdaje+ financování 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6886576" y="5036066"/>
            <a:ext cx="340528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cs-CZ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Příjmy - financování = výdaje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515567" y="5558512"/>
            <a:ext cx="6534726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cs-CZ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 to znamená, že je schválen schodek? </a:t>
            </a:r>
          </a:p>
          <a:p>
            <a:pPr>
              <a:buSzPct val="25000"/>
            </a:pPr>
            <a:r>
              <a:rPr lang="cs-CZ" sz="2800" dirty="0"/>
              <a:t>Deficit x dluh?</a:t>
            </a:r>
          </a:p>
          <a:p>
            <a:pPr>
              <a:buSzPct val="25000"/>
            </a:pPr>
            <a:r>
              <a:rPr lang="cs-CZ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9916" y="1628800"/>
            <a:ext cx="1512168" cy="3312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3512313603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 hospodaří podle rozpočtu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535153"/>
              </p:ext>
            </p:extLst>
          </p:nvPr>
        </p:nvGraphicFramePr>
        <p:xfrm>
          <a:off x="457200" y="1468877"/>
          <a:ext cx="11322996" cy="5145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1942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Schválený rozpočet x skutečné plnění/čerpání (Obce)</a:t>
            </a:r>
            <a:endParaRPr lang="en-US" sz="36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451705"/>
              </p:ext>
            </p:extLst>
          </p:nvPr>
        </p:nvGraphicFramePr>
        <p:xfrm>
          <a:off x="496111" y="1825624"/>
          <a:ext cx="10857689" cy="476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8293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 rozpočtu je a není vidět?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3214" y="1525111"/>
            <a:ext cx="3051116" cy="4351338"/>
          </a:xfrm>
        </p:spPr>
        <p:txBody>
          <a:bodyPr>
            <a:normAutofit/>
          </a:bodyPr>
          <a:lstStyle/>
          <a:p>
            <a:r>
              <a:rPr lang="cs-CZ" sz="2000" dirty="0"/>
              <a:t>Zřízené organizace </a:t>
            </a:r>
          </a:p>
          <a:p>
            <a:r>
              <a:rPr lang="cs-CZ" sz="2000" dirty="0"/>
              <a:t>Obchodní společnosti</a:t>
            </a:r>
          </a:p>
          <a:p>
            <a:r>
              <a:rPr lang="cs-CZ" sz="2000" dirty="0"/>
              <a:t>V Praze zdaňovaná činnost (tj. prodej a pronájem bytů nebo pozemků, prodej cenných papírů, opravy bytů,...)</a:t>
            </a:r>
          </a:p>
          <a:p>
            <a:endParaRPr lang="en-US" sz="2000" dirty="0"/>
          </a:p>
        </p:txBody>
      </p:sp>
      <p:grpSp>
        <p:nvGrpSpPr>
          <p:cNvPr id="5" name="Skupina 4"/>
          <p:cNvGrpSpPr/>
          <p:nvPr/>
        </p:nvGrpSpPr>
        <p:grpSpPr>
          <a:xfrm>
            <a:off x="4168262" y="1525111"/>
            <a:ext cx="7806915" cy="5113723"/>
            <a:chOff x="321024" y="76244"/>
            <a:chExt cx="8586868" cy="5910837"/>
          </a:xfrm>
        </p:grpSpPr>
        <p:grpSp>
          <p:nvGrpSpPr>
            <p:cNvPr id="6" name="Group 47"/>
            <p:cNvGrpSpPr/>
            <p:nvPr/>
          </p:nvGrpSpPr>
          <p:grpSpPr>
            <a:xfrm>
              <a:off x="3031630" y="152489"/>
              <a:ext cx="3168322" cy="4117193"/>
              <a:chOff x="3851920" y="260648"/>
              <a:chExt cx="3282527" cy="3888432"/>
            </a:xfrm>
          </p:grpSpPr>
          <p:grpSp>
            <p:nvGrpSpPr>
              <p:cNvPr id="34" name="Group 19"/>
              <p:cNvGrpSpPr/>
              <p:nvPr/>
            </p:nvGrpSpPr>
            <p:grpSpPr>
              <a:xfrm>
                <a:off x="3851920" y="847359"/>
                <a:ext cx="3282527" cy="3301721"/>
                <a:chOff x="251520" y="548679"/>
                <a:chExt cx="3960440" cy="2520281"/>
              </a:xfrm>
            </p:grpSpPr>
            <p:sp>
              <p:nvSpPr>
                <p:cNvPr id="36" name="Rectangle 3"/>
                <p:cNvSpPr/>
                <p:nvPr/>
              </p:nvSpPr>
              <p:spPr>
                <a:xfrm>
                  <a:off x="251520" y="548679"/>
                  <a:ext cx="2088232" cy="216023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buFont typeface="Arial" pitchFamily="34" charset="0"/>
                    <a:buChar char="•"/>
                  </a:pPr>
                  <a:r>
                    <a:rPr lang="cs-CZ" sz="1600" dirty="0">
                      <a:solidFill>
                        <a:schemeClr val="tx1"/>
                      </a:solidFill>
                    </a:rPr>
                    <a:t>Daňové příjmy</a:t>
                  </a:r>
                </a:p>
                <a:p>
                  <a:pPr>
                    <a:buFont typeface="Arial" pitchFamily="34" charset="0"/>
                    <a:buChar char="•"/>
                  </a:pPr>
                  <a:r>
                    <a:rPr lang="cs-CZ" sz="1600" dirty="0">
                      <a:solidFill>
                        <a:schemeClr val="tx1"/>
                      </a:solidFill>
                    </a:rPr>
                    <a:t>Nedaňové  a kapitálové příjmy</a:t>
                  </a:r>
                </a:p>
                <a:p>
                  <a:pPr>
                    <a:buFont typeface="Arial" pitchFamily="34" charset="0"/>
                    <a:buChar char="•"/>
                  </a:pPr>
                  <a:r>
                    <a:rPr lang="cs-CZ" sz="1600" dirty="0">
                      <a:solidFill>
                        <a:schemeClr val="tx1"/>
                      </a:solidFill>
                    </a:rPr>
                    <a:t>Dotace</a:t>
                  </a:r>
                </a:p>
              </p:txBody>
            </p:sp>
            <p:sp>
              <p:nvSpPr>
                <p:cNvPr id="38" name="Rectangle 5"/>
                <p:cNvSpPr/>
                <p:nvPr/>
              </p:nvSpPr>
              <p:spPr>
                <a:xfrm>
                  <a:off x="251520" y="2708920"/>
                  <a:ext cx="2088232" cy="36004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buFont typeface="Arial" pitchFamily="34" charset="0"/>
                    <a:buChar char="•"/>
                  </a:pPr>
                  <a:r>
                    <a:rPr lang="cs-CZ" sz="1600" dirty="0">
                      <a:solidFill>
                        <a:schemeClr val="tx1"/>
                      </a:solidFill>
                    </a:rPr>
                    <a:t>Schodek</a:t>
                  </a:r>
                  <a:r>
                    <a:rPr lang="cs-CZ" sz="1600" dirty="0"/>
                    <a:t> </a:t>
                  </a:r>
                </a:p>
              </p:txBody>
            </p:sp>
            <p:sp>
              <p:nvSpPr>
                <p:cNvPr id="39" name="Rectangle 6"/>
                <p:cNvSpPr/>
                <p:nvPr/>
              </p:nvSpPr>
              <p:spPr>
                <a:xfrm>
                  <a:off x="2339752" y="548680"/>
                  <a:ext cx="1872208" cy="125607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 typeface="Arial" pitchFamily="34" charset="0"/>
                    <a:buChar char="•"/>
                  </a:pPr>
                  <a:r>
                    <a:rPr lang="cs-CZ" sz="1600" dirty="0">
                      <a:solidFill>
                        <a:schemeClr val="tx1"/>
                      </a:solidFill>
                    </a:rPr>
                    <a:t>Běžné výdaje</a:t>
                  </a:r>
                </a:p>
              </p:txBody>
            </p:sp>
            <p:sp>
              <p:nvSpPr>
                <p:cNvPr id="40" name="Rectangle 7"/>
                <p:cNvSpPr/>
                <p:nvPr/>
              </p:nvSpPr>
              <p:spPr>
                <a:xfrm>
                  <a:off x="2339752" y="1804756"/>
                  <a:ext cx="1872208" cy="1264204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 typeface="Arial" pitchFamily="34" charset="0"/>
                    <a:buChar char="•"/>
                  </a:pPr>
                  <a:r>
                    <a:rPr lang="cs-CZ" sz="1600" dirty="0">
                      <a:solidFill>
                        <a:schemeClr val="tx1"/>
                      </a:solidFill>
                    </a:rPr>
                    <a:t>Kapitálové výdaje</a:t>
                  </a:r>
                </a:p>
              </p:txBody>
            </p:sp>
          </p:grpSp>
          <p:sp>
            <p:nvSpPr>
              <p:cNvPr id="35" name="TextBox 8"/>
              <p:cNvSpPr txBox="1"/>
              <p:nvPr/>
            </p:nvSpPr>
            <p:spPr>
              <a:xfrm>
                <a:off x="4926202" y="260648"/>
                <a:ext cx="1207818" cy="403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Rozpočet</a:t>
                </a:r>
                <a:endParaRPr lang="cs-CZ" sz="2400" b="1" dirty="0"/>
              </a:p>
            </p:txBody>
          </p:sp>
        </p:grpSp>
        <p:grpSp>
          <p:nvGrpSpPr>
            <p:cNvPr id="7" name="Group 23"/>
            <p:cNvGrpSpPr/>
            <p:nvPr/>
          </p:nvGrpSpPr>
          <p:grpSpPr>
            <a:xfrm>
              <a:off x="321024" y="4040948"/>
              <a:ext cx="3882760" cy="1946133"/>
              <a:chOff x="3994367" y="4071349"/>
              <a:chExt cx="2868915" cy="1838001"/>
            </a:xfrm>
          </p:grpSpPr>
          <p:sp>
            <p:nvSpPr>
              <p:cNvPr id="32" name="TextBox 13"/>
              <p:cNvSpPr txBox="1"/>
              <p:nvPr/>
            </p:nvSpPr>
            <p:spPr>
              <a:xfrm>
                <a:off x="5132495" y="4071349"/>
                <a:ext cx="17307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cs-CZ" sz="2400" b="1" dirty="0"/>
              </a:p>
            </p:txBody>
          </p:sp>
          <p:sp>
            <p:nvSpPr>
              <p:cNvPr id="33" name="Rectangle 14"/>
              <p:cNvSpPr/>
              <p:nvPr/>
            </p:nvSpPr>
            <p:spPr>
              <a:xfrm>
                <a:off x="3994367" y="4215365"/>
                <a:ext cx="1790470" cy="169398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600" b="1" dirty="0">
                    <a:solidFill>
                      <a:schemeClr val="tx1"/>
                    </a:solidFill>
                  </a:rPr>
                  <a:t>Fondy</a:t>
                </a:r>
                <a:endParaRPr lang="cs-CZ" sz="2000" b="1" dirty="0">
                  <a:solidFill>
                    <a:schemeClr val="tx1"/>
                  </a:solidFill>
                </a:endParaRPr>
              </a:p>
              <a:p>
                <a:pPr algn="ctr">
                  <a:buFont typeface="Arial" pitchFamily="34" charset="0"/>
                  <a:buChar char="•"/>
                </a:pPr>
                <a:r>
                  <a:rPr lang="cs-CZ" sz="1600" dirty="0">
                    <a:solidFill>
                      <a:schemeClr val="tx1"/>
                    </a:solidFill>
                  </a:rPr>
                  <a:t>Přebytky hospodaření z minulých let</a:t>
                </a:r>
              </a:p>
              <a:p>
                <a:pPr algn="ctr">
                  <a:buFont typeface="Arial" pitchFamily="34" charset="0"/>
                  <a:buChar char="•"/>
                </a:pPr>
                <a:r>
                  <a:rPr lang="cs-CZ" sz="1600" dirty="0">
                    <a:solidFill>
                      <a:schemeClr val="tx1"/>
                    </a:solidFill>
                  </a:rPr>
                  <a:t>Zisk </a:t>
                </a:r>
                <a:br>
                  <a:rPr lang="cs-CZ" sz="1600" dirty="0">
                    <a:solidFill>
                      <a:schemeClr val="tx1"/>
                    </a:solidFill>
                  </a:rPr>
                </a:br>
                <a:r>
                  <a:rPr lang="cs-CZ" sz="1600" dirty="0">
                    <a:solidFill>
                      <a:schemeClr val="tx1"/>
                    </a:solidFill>
                  </a:rPr>
                  <a:t>z hospodářské činnosti</a:t>
                </a:r>
              </a:p>
              <a:p>
                <a:pPr algn="ctr"/>
                <a:endParaRPr lang="cs-CZ" sz="16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8" name="Shape 22"/>
            <p:cNvCxnSpPr>
              <a:stCxn id="33" idx="3"/>
              <a:endCxn id="38" idx="2"/>
            </p:cNvCxnSpPr>
            <p:nvPr/>
          </p:nvCxnSpPr>
          <p:spPr>
            <a:xfrm flipV="1">
              <a:off x="2744226" y="4269681"/>
              <a:ext cx="1122689" cy="820578"/>
            </a:xfrm>
            <a:prstGeom prst="bentConnector2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1" name="Group 81"/>
            <p:cNvGrpSpPr/>
            <p:nvPr/>
          </p:nvGrpSpPr>
          <p:grpSpPr>
            <a:xfrm>
              <a:off x="6228755" y="76244"/>
              <a:ext cx="2679137" cy="3597082"/>
              <a:chOff x="6228755" y="76244"/>
              <a:chExt cx="2679137" cy="3597082"/>
            </a:xfrm>
          </p:grpSpPr>
          <p:sp>
            <p:nvSpPr>
              <p:cNvPr id="22" name="Rectangle 10"/>
              <p:cNvSpPr/>
              <p:nvPr/>
            </p:nvSpPr>
            <p:spPr>
              <a:xfrm>
                <a:off x="6471523" y="838687"/>
                <a:ext cx="1150239" cy="144864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Font typeface="Arial" pitchFamily="34" charset="0"/>
                  <a:buChar char="•"/>
                </a:pPr>
                <a:r>
                  <a:rPr lang="cs-CZ" sz="1400" dirty="0">
                    <a:solidFill>
                      <a:schemeClr val="tx1"/>
                    </a:solidFill>
                  </a:rPr>
                  <a:t>Příspěvek zřizovatele</a:t>
                </a:r>
              </a:p>
              <a:p>
                <a:pPr algn="ctr">
                  <a:buFont typeface="Arial" pitchFamily="34" charset="0"/>
                  <a:buChar char="•"/>
                </a:pPr>
                <a:r>
                  <a:rPr lang="cs-CZ" sz="1400" dirty="0">
                    <a:solidFill>
                      <a:schemeClr val="tx1"/>
                    </a:solidFill>
                  </a:rPr>
                  <a:t>Dotace</a:t>
                </a:r>
              </a:p>
            </p:txBody>
          </p:sp>
          <p:sp>
            <p:nvSpPr>
              <p:cNvPr id="23" name="Rectangle 12"/>
              <p:cNvSpPr/>
              <p:nvPr/>
            </p:nvSpPr>
            <p:spPr>
              <a:xfrm>
                <a:off x="6471523" y="2287329"/>
                <a:ext cx="1181546" cy="138599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Font typeface="Arial" pitchFamily="34" charset="0"/>
                  <a:buChar char="•"/>
                </a:pPr>
                <a:r>
                  <a:rPr lang="cs-CZ" sz="1600" dirty="0">
                    <a:solidFill>
                      <a:schemeClr val="tx1"/>
                    </a:solidFill>
                  </a:rPr>
                  <a:t>Výnosy </a:t>
                </a:r>
              </a:p>
            </p:txBody>
          </p:sp>
          <p:sp>
            <p:nvSpPr>
              <p:cNvPr id="24" name="Rectangle 11"/>
              <p:cNvSpPr/>
              <p:nvPr/>
            </p:nvSpPr>
            <p:spPr>
              <a:xfrm>
                <a:off x="7621762" y="838687"/>
                <a:ext cx="1212854" cy="282103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Font typeface="Arial" pitchFamily="34" charset="0"/>
                  <a:buChar char="•"/>
                </a:pPr>
                <a:r>
                  <a:rPr lang="cs-CZ" sz="1600" dirty="0">
                    <a:solidFill>
                      <a:schemeClr val="tx1"/>
                    </a:solidFill>
                  </a:rPr>
                  <a:t>Náklady </a:t>
                </a:r>
              </a:p>
            </p:txBody>
          </p:sp>
          <p:sp>
            <p:nvSpPr>
              <p:cNvPr id="25" name="TextBox 63"/>
              <p:cNvSpPr txBox="1"/>
              <p:nvPr/>
            </p:nvSpPr>
            <p:spPr>
              <a:xfrm>
                <a:off x="6267325" y="76244"/>
                <a:ext cx="2640567" cy="426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Příspěvkové organizace</a:t>
                </a:r>
                <a:endParaRPr lang="cs-CZ" sz="2400" b="1" dirty="0"/>
              </a:p>
            </p:txBody>
          </p:sp>
          <p:cxnSp>
            <p:nvCxnSpPr>
              <p:cNvPr id="26" name="Straight Arrow Connector 65"/>
              <p:cNvCxnSpPr/>
              <p:nvPr/>
            </p:nvCxnSpPr>
            <p:spPr>
              <a:xfrm>
                <a:off x="6228755" y="1219909"/>
                <a:ext cx="278011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82"/>
            <p:cNvGrpSpPr/>
            <p:nvPr/>
          </p:nvGrpSpPr>
          <p:grpSpPr>
            <a:xfrm>
              <a:off x="6506765" y="4077072"/>
              <a:ext cx="2327851" cy="1883584"/>
              <a:chOff x="6506765" y="4077072"/>
              <a:chExt cx="2327851" cy="1883584"/>
            </a:xfrm>
          </p:grpSpPr>
          <p:sp>
            <p:nvSpPr>
              <p:cNvPr id="19" name="Rectangle 68"/>
              <p:cNvSpPr/>
              <p:nvPr/>
            </p:nvSpPr>
            <p:spPr>
              <a:xfrm>
                <a:off x="6506765" y="4574659"/>
                <a:ext cx="1181546" cy="138599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Font typeface="Arial" pitchFamily="34" charset="0"/>
                  <a:buChar char="•"/>
                </a:pPr>
                <a:r>
                  <a:rPr lang="cs-CZ" sz="1600" dirty="0">
                    <a:solidFill>
                      <a:schemeClr val="tx1"/>
                    </a:solidFill>
                  </a:rPr>
                  <a:t>Výnosy </a:t>
                </a:r>
              </a:p>
            </p:txBody>
          </p:sp>
          <p:sp>
            <p:nvSpPr>
              <p:cNvPr id="20" name="Rectangle 69"/>
              <p:cNvSpPr/>
              <p:nvPr/>
            </p:nvSpPr>
            <p:spPr>
              <a:xfrm>
                <a:off x="7653070" y="4574659"/>
                <a:ext cx="1181546" cy="13859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Font typeface="Arial" pitchFamily="34" charset="0"/>
                  <a:buChar char="•"/>
                </a:pPr>
                <a:r>
                  <a:rPr lang="cs-CZ" sz="1600" dirty="0">
                    <a:solidFill>
                      <a:schemeClr val="tx1"/>
                    </a:solidFill>
                  </a:rPr>
                  <a:t>Náklady</a:t>
                </a:r>
              </a:p>
            </p:txBody>
          </p:sp>
          <p:sp>
            <p:nvSpPr>
              <p:cNvPr id="21" name="TextBox 70"/>
              <p:cNvSpPr txBox="1"/>
              <p:nvPr/>
            </p:nvSpPr>
            <p:spPr>
              <a:xfrm>
                <a:off x="6660232" y="4077072"/>
                <a:ext cx="2045610" cy="426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Obecní firma, a.s.</a:t>
                </a:r>
                <a:endParaRPr lang="cs-CZ" sz="2400" b="1" dirty="0"/>
              </a:p>
            </p:txBody>
          </p:sp>
        </p:grpSp>
        <p:cxnSp>
          <p:nvCxnSpPr>
            <p:cNvPr id="13" name="Elbow Connector 74"/>
            <p:cNvCxnSpPr>
              <a:stCxn id="39" idx="3"/>
              <a:endCxn id="19" idx="1"/>
            </p:cNvCxnSpPr>
            <p:nvPr/>
          </p:nvCxnSpPr>
          <p:spPr>
            <a:xfrm>
              <a:off x="6199952" y="1644890"/>
              <a:ext cx="306814" cy="3622767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93"/>
            <p:cNvGrpSpPr/>
            <p:nvPr/>
          </p:nvGrpSpPr>
          <p:grpSpPr>
            <a:xfrm>
              <a:off x="1763688" y="836712"/>
              <a:ext cx="4667683" cy="751367"/>
              <a:chOff x="1763688" y="836712"/>
              <a:chExt cx="4667683" cy="751367"/>
            </a:xfrm>
          </p:grpSpPr>
          <p:sp>
            <p:nvSpPr>
              <p:cNvPr id="16" name="TextBox 83"/>
              <p:cNvSpPr txBox="1"/>
              <p:nvPr/>
            </p:nvSpPr>
            <p:spPr>
              <a:xfrm>
                <a:off x="6228184" y="836712"/>
                <a:ext cx="203187" cy="391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cs-CZ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TextBox 84"/>
              <p:cNvSpPr txBox="1"/>
              <p:nvPr/>
            </p:nvSpPr>
            <p:spPr>
              <a:xfrm>
                <a:off x="1763688" y="980729"/>
                <a:ext cx="203187" cy="391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cs-CZ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TextBox 86"/>
              <p:cNvSpPr txBox="1"/>
              <p:nvPr/>
            </p:nvSpPr>
            <p:spPr>
              <a:xfrm>
                <a:off x="4211960" y="1196752"/>
                <a:ext cx="203187" cy="391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cs-CZ" sz="1600" b="1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9960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rozpočet?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Finanční plán</a:t>
            </a:r>
          </a:p>
          <a:p>
            <a:r>
              <a:rPr lang="cs-CZ" dirty="0"/>
              <a:t>Plán činnosti</a:t>
            </a:r>
          </a:p>
          <a:p>
            <a:r>
              <a:rPr lang="cs-CZ" dirty="0"/>
              <a:t>Klíčový politický dokument </a:t>
            </a:r>
          </a:p>
          <a:p>
            <a:r>
              <a:rPr lang="cs-CZ" dirty="0"/>
              <a:t>Nástroj komunikace s občany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sz="2000" dirty="0"/>
              <a:t>Zdroj: </a:t>
            </a:r>
            <a:r>
              <a:rPr lang="cs-CZ" sz="2000" dirty="0" err="1"/>
              <a:t>Distinguished</a:t>
            </a:r>
            <a:r>
              <a:rPr lang="cs-CZ" sz="2000" dirty="0"/>
              <a:t> Budget </a:t>
            </a:r>
            <a:r>
              <a:rPr lang="cs-CZ" sz="2000" dirty="0" err="1"/>
              <a:t>Presentation</a:t>
            </a:r>
            <a:r>
              <a:rPr lang="cs-CZ" sz="2000" dirty="0"/>
              <a:t> </a:t>
            </a:r>
            <a:r>
              <a:rPr lang="cs-CZ" sz="2000" dirty="0" err="1"/>
              <a:t>Awards</a:t>
            </a:r>
            <a:r>
              <a:rPr lang="cs-CZ" sz="2000" dirty="0"/>
              <a:t> Program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4291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Běžný a kapitálový rozpočet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00347" y="1535557"/>
          <a:ext cx="9602802" cy="3805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07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5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7280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Běžný rozpočet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Kapitálový rozpočet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Běžné příjmy (BP)</a:t>
                      </a: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Kapitálové příjmy (KP)</a:t>
                      </a: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     Daňové příjmy (třída 1)</a:t>
                      </a: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    Saldo běžného rozpočtu (SB)</a:t>
                      </a: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     Nedaňové příjmy (třída 2)</a:t>
                      </a: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     Kapitálové příjmy (třída 3)</a:t>
                      </a: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     Běžné dotace (seskupení položek 41)</a:t>
                      </a: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     Kapitálové dotace (seskupení položek 42)</a:t>
                      </a: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Běžné výdaje (třída 5) (BV)</a:t>
                      </a: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Kapitálové výdaje (třída 6) (KV)</a:t>
                      </a: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1485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Saldo běžného rozpočtu (SB)</a:t>
                      </a:r>
                    </a:p>
                    <a:p>
                      <a:pPr lvl="1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</a:rPr>
                        <a:t>(SB=BP-BV)</a:t>
                      </a:r>
                      <a:endParaRPr lang="cs-CZ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Saldo kapitálového rozpočtu (SK)</a:t>
                      </a:r>
                    </a:p>
                    <a:p>
                      <a:pPr lvl="1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</a:rPr>
                        <a:t>(SK=KP-KV)</a:t>
                      </a:r>
                      <a:endParaRPr lang="cs-CZ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Šipka doprava 2"/>
          <p:cNvSpPr/>
          <p:nvPr/>
        </p:nvSpPr>
        <p:spPr>
          <a:xfrm rot="19418998">
            <a:off x="3641205" y="3403837"/>
            <a:ext cx="2645923" cy="2237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57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114"/>
          <p:cNvSpPr txBox="1">
            <a:spLocks/>
          </p:cNvSpPr>
          <p:nvPr/>
        </p:nvSpPr>
        <p:spPr>
          <a:xfrm>
            <a:off x="1919536" y="795647"/>
            <a:ext cx="8229600" cy="9188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25000"/>
              <a:defRPr/>
            </a:pPr>
            <a:endParaRPr lang="cs-CZ" sz="32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44"/>
          <p:cNvGrpSpPr/>
          <p:nvPr/>
        </p:nvGrpSpPr>
        <p:grpSpPr>
          <a:xfrm>
            <a:off x="1919536" y="2049235"/>
            <a:ext cx="8534709" cy="2949426"/>
            <a:chOff x="395536" y="692696"/>
            <a:chExt cx="9402612" cy="2949426"/>
          </a:xfrm>
        </p:grpSpPr>
        <p:sp>
          <p:nvSpPr>
            <p:cNvPr id="33" name="TextBox 32"/>
            <p:cNvSpPr txBox="1"/>
            <p:nvPr/>
          </p:nvSpPr>
          <p:spPr>
            <a:xfrm>
              <a:off x="395536" y="692696"/>
              <a:ext cx="79063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dirty="0"/>
                <a:t>Organizační            Druhové	      		 Odvětvové</a:t>
              </a:r>
            </a:p>
          </p:txBody>
        </p:sp>
        <p:grpSp>
          <p:nvGrpSpPr>
            <p:cNvPr id="3" name="Group 31"/>
            <p:cNvGrpSpPr/>
            <p:nvPr/>
          </p:nvGrpSpPr>
          <p:grpSpPr>
            <a:xfrm>
              <a:off x="395536" y="1196752"/>
              <a:ext cx="1496166" cy="1233428"/>
              <a:chOff x="395536" y="1484784"/>
              <a:chExt cx="1496166" cy="1233428"/>
            </a:xfrm>
          </p:grpSpPr>
          <p:cxnSp>
            <p:nvCxnSpPr>
              <p:cNvPr id="65" name="Straight Connector 5"/>
              <p:cNvCxnSpPr/>
              <p:nvPr/>
            </p:nvCxnSpPr>
            <p:spPr>
              <a:xfrm>
                <a:off x="1043608" y="1484784"/>
                <a:ext cx="0" cy="7920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>
                <a:off x="1079612" y="1376772"/>
                <a:ext cx="0" cy="10801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539552" y="1916832"/>
                <a:ext cx="0" cy="3600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619672" y="1916832"/>
                <a:ext cx="0" cy="3600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>
                <a:off x="395536" y="2348880"/>
                <a:ext cx="14961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X        X       X</a:t>
                </a:r>
              </a:p>
            </p:txBody>
          </p:sp>
        </p:grpSp>
        <p:grpSp>
          <p:nvGrpSpPr>
            <p:cNvPr id="4" name="Group 32"/>
            <p:cNvGrpSpPr/>
            <p:nvPr/>
          </p:nvGrpSpPr>
          <p:grpSpPr>
            <a:xfrm>
              <a:off x="2483768" y="1196752"/>
              <a:ext cx="1985352" cy="1233428"/>
              <a:chOff x="3707904" y="1484784"/>
              <a:chExt cx="1985352" cy="1233428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4572000" y="1484784"/>
                <a:ext cx="0" cy="4320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3851920" y="1916832"/>
                <a:ext cx="1440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3851920" y="1916832"/>
                <a:ext cx="0" cy="3600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4283968" y="1916832"/>
                <a:ext cx="0" cy="3600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4860032" y="1916832"/>
                <a:ext cx="0" cy="3600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5292080" y="1916832"/>
                <a:ext cx="0" cy="3600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3707904" y="2348880"/>
                <a:ext cx="1985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X        X       X     X </a:t>
                </a:r>
              </a:p>
            </p:txBody>
          </p:sp>
        </p:grpSp>
        <p:grpSp>
          <p:nvGrpSpPr>
            <p:cNvPr id="5" name="Group 33"/>
            <p:cNvGrpSpPr/>
            <p:nvPr/>
          </p:nvGrpSpPr>
          <p:grpSpPr>
            <a:xfrm>
              <a:off x="6084168" y="1124744"/>
              <a:ext cx="1985352" cy="1233428"/>
              <a:chOff x="3707904" y="1484784"/>
              <a:chExt cx="1985352" cy="1233428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4572000" y="1484784"/>
                <a:ext cx="0" cy="4320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3851920" y="1916832"/>
                <a:ext cx="1440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3851920" y="1916832"/>
                <a:ext cx="0" cy="3600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4283968" y="1916832"/>
                <a:ext cx="0" cy="3600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4860032" y="1916832"/>
                <a:ext cx="0" cy="3600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5292080" y="1916832"/>
                <a:ext cx="0" cy="3600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3707904" y="2348880"/>
                <a:ext cx="1985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X        X       X     X </a:t>
                </a: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2411761" y="2564904"/>
              <a:ext cx="453650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                             Číslo položky</a:t>
              </a:r>
            </a:p>
            <a:p>
              <a:r>
                <a:rPr lang="cs-CZ" sz="1600" dirty="0"/>
                <a:t>                    Číslo podseskupení položek</a:t>
              </a:r>
            </a:p>
            <a:p>
              <a:r>
                <a:rPr lang="cs-CZ" sz="1600" dirty="0"/>
                <a:t>          Číslo seskupení položek</a:t>
              </a:r>
            </a:p>
            <a:p>
              <a:r>
                <a:rPr lang="cs-CZ" sz="1600" dirty="0"/>
                <a:t>Číslo třídy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012161" y="2564904"/>
              <a:ext cx="378598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                             Číslo paragrafu</a:t>
              </a:r>
            </a:p>
            <a:p>
              <a:r>
                <a:rPr lang="cs-CZ" sz="1600" dirty="0"/>
                <a:t>                    Číslo pododdílu</a:t>
              </a:r>
            </a:p>
            <a:p>
              <a:r>
                <a:rPr lang="cs-CZ" sz="1600" dirty="0"/>
                <a:t>          Číslo oddílu</a:t>
              </a:r>
            </a:p>
            <a:p>
              <a:r>
                <a:rPr lang="cs-CZ" sz="1600" dirty="0"/>
                <a:t>Číslo skupiny</a:t>
              </a:r>
            </a:p>
          </p:txBody>
        </p:sp>
      </p:grpSp>
      <p:sp>
        <p:nvSpPr>
          <p:cNvPr id="70" name="Rectangle 69"/>
          <p:cNvSpPr/>
          <p:nvPr/>
        </p:nvSpPr>
        <p:spPr>
          <a:xfrm>
            <a:off x="1659738" y="5842337"/>
            <a:ext cx="8489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200" dirty="0"/>
          </a:p>
          <a:p>
            <a:r>
              <a:rPr lang="cs-CZ" sz="1200" dirty="0"/>
              <a:t>Vyhláška č. 323/2002 Sb, o rozpočtové skladbě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776536" y="542777"/>
            <a:ext cx="10515600" cy="1325563"/>
          </a:xfrm>
        </p:spPr>
        <p:txBody>
          <a:bodyPr/>
          <a:lstStyle/>
          <a:p>
            <a:r>
              <a:rPr lang="cs-CZ" dirty="0">
                <a:ea typeface="Calibri"/>
                <a:cs typeface="Calibri"/>
                <a:sym typeface="Calibri"/>
              </a:rPr>
              <a:t>Rozpočtová skladba aneb položky a paragrafy</a:t>
            </a:r>
            <a:br>
              <a:rPr lang="cs-CZ" dirty="0">
                <a:ea typeface="Calibri"/>
                <a:cs typeface="Calibri"/>
                <a:sym typeface="Calibri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635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793</Words>
  <Application>Microsoft Office PowerPoint</Application>
  <PresentationFormat>Širokoúhlá obrazovka</PresentationFormat>
  <Paragraphs>185</Paragraphs>
  <Slides>22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 3</vt:lpstr>
      <vt:lpstr>Motiv Office</vt:lpstr>
      <vt:lpstr>Rozpočet obce</vt:lpstr>
      <vt:lpstr>Základní rozpočtová pravidla </vt:lpstr>
      <vt:lpstr>Rozpočet je „vždy“ vyrovnaný, ale kde je schodek?</vt:lpstr>
      <vt:lpstr>Obec hospodaří podle rozpočtu</vt:lpstr>
      <vt:lpstr>Schválený rozpočet x skutečné plnění/čerpání (Obce)</vt:lpstr>
      <vt:lpstr>Co v rozpočtu je a není vidět?</vt:lpstr>
      <vt:lpstr>Co je rozpočet?</vt:lpstr>
      <vt:lpstr>Běžný a kapitálový rozpočet</vt:lpstr>
      <vt:lpstr>Rozpočtová skladba aneb položky a paragrafy </vt:lpstr>
      <vt:lpstr>Rozpočtová skladba aneb položky a paragrafy</vt:lpstr>
      <vt:lpstr>Accountability (politická odpovědnost, veřejná kontrola)</vt:lpstr>
      <vt:lpstr>Informační povinnost</vt:lpstr>
      <vt:lpstr>Kritéria hodnocení rozpočtové dokumentace</vt:lpstr>
      <vt:lpstr>Monitor státní pokladny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Odkazy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Lucie Sedmihradská</dc:creator>
  <cp:lastModifiedBy>Lucie Sedmihradská</cp:lastModifiedBy>
  <cp:revision>20</cp:revision>
  <dcterms:created xsi:type="dcterms:W3CDTF">2017-05-22T06:17:51Z</dcterms:created>
  <dcterms:modified xsi:type="dcterms:W3CDTF">2024-02-21T08:01:16Z</dcterms:modified>
</cp:coreProperties>
</file>