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517" r:id="rId3"/>
    <p:sldId id="518" r:id="rId4"/>
    <p:sldId id="507" r:id="rId5"/>
    <p:sldId id="515" r:id="rId6"/>
    <p:sldId id="508" r:id="rId7"/>
    <p:sldId id="51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Sedmihradská" userId="6fa3045d-b960-4041-8428-6f012b587bc0" providerId="ADAL" clId="{EBDD2F0B-2485-4148-BD3B-A2966E099D24}"/>
    <pc:docChg chg="custSel addSld delSld modSld sldOrd">
      <pc:chgData name="Lucie Sedmihradská" userId="6fa3045d-b960-4041-8428-6f012b587bc0" providerId="ADAL" clId="{EBDD2F0B-2485-4148-BD3B-A2966E099D24}" dt="2024-04-17T14:19:40.945" v="2144" actId="113"/>
      <pc:docMkLst>
        <pc:docMk/>
      </pc:docMkLst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2294291523" sldId="257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1021942444" sldId="258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609960658" sldId="259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3038293079" sldId="261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3512313603" sldId="263"/>
        </pc:sldMkLst>
      </pc:sldChg>
      <pc:sldChg chg="del">
        <pc:chgData name="Lucie Sedmihradská" userId="6fa3045d-b960-4041-8428-6f012b587bc0" providerId="ADAL" clId="{EBDD2F0B-2485-4148-BD3B-A2966E099D24}" dt="2024-04-10T09:14:56.999" v="0" actId="47"/>
        <pc:sldMkLst>
          <pc:docMk/>
          <pc:sldMk cId="3560601736" sldId="264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1129496358" sldId="265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2300527144" sldId="266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2319390527" sldId="267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1240073680" sldId="274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509557002" sldId="275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1745218745" sldId="276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909104112" sldId="277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673034773" sldId="280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3102184287" sldId="281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3410028063" sldId="282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550578320" sldId="283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3233747003" sldId="284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1363114932" sldId="285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2133800456" sldId="286"/>
        </pc:sldMkLst>
      </pc:sldChg>
      <pc:sldChg chg="del">
        <pc:chgData name="Lucie Sedmihradská" userId="6fa3045d-b960-4041-8428-6f012b587bc0" providerId="ADAL" clId="{EBDD2F0B-2485-4148-BD3B-A2966E099D24}" dt="2024-04-10T09:15:03.453" v="1" actId="47"/>
        <pc:sldMkLst>
          <pc:docMk/>
          <pc:sldMk cId="2918206750" sldId="287"/>
        </pc:sldMkLst>
      </pc:sldChg>
      <pc:sldChg chg="add">
        <pc:chgData name="Lucie Sedmihradská" userId="6fa3045d-b960-4041-8428-6f012b587bc0" providerId="ADAL" clId="{EBDD2F0B-2485-4148-BD3B-A2966E099D24}" dt="2024-04-10T09:15:40.835" v="2"/>
        <pc:sldMkLst>
          <pc:docMk/>
          <pc:sldMk cId="3133546036" sldId="507"/>
        </pc:sldMkLst>
      </pc:sldChg>
      <pc:sldChg chg="modSp add mod ord">
        <pc:chgData name="Lucie Sedmihradská" userId="6fa3045d-b960-4041-8428-6f012b587bc0" providerId="ADAL" clId="{EBDD2F0B-2485-4148-BD3B-A2966E099D24}" dt="2024-04-10T09:35:24.332" v="1147"/>
        <pc:sldMkLst>
          <pc:docMk/>
          <pc:sldMk cId="3050069883" sldId="508"/>
        </pc:sldMkLst>
        <pc:spChg chg="mod">
          <ac:chgData name="Lucie Sedmihradská" userId="6fa3045d-b960-4041-8428-6f012b587bc0" providerId="ADAL" clId="{EBDD2F0B-2485-4148-BD3B-A2966E099D24}" dt="2024-04-10T09:16:32.379" v="3" actId="20577"/>
          <ac:spMkLst>
            <pc:docMk/>
            <pc:sldMk cId="3050069883" sldId="508"/>
            <ac:spMk id="5124" creationId="{00000000-0000-0000-0000-000000000000}"/>
          </ac:spMkLst>
        </pc:spChg>
      </pc:sldChg>
      <pc:sldChg chg="add">
        <pc:chgData name="Lucie Sedmihradská" userId="6fa3045d-b960-4041-8428-6f012b587bc0" providerId="ADAL" clId="{EBDD2F0B-2485-4148-BD3B-A2966E099D24}" dt="2024-04-10T09:15:40.835" v="2"/>
        <pc:sldMkLst>
          <pc:docMk/>
          <pc:sldMk cId="3562215705" sldId="515"/>
        </pc:sldMkLst>
      </pc:sldChg>
      <pc:sldChg chg="addSp delSp modSp new mod modClrScheme modAnim chgLayout">
        <pc:chgData name="Lucie Sedmihradská" userId="6fa3045d-b960-4041-8428-6f012b587bc0" providerId="ADAL" clId="{EBDD2F0B-2485-4148-BD3B-A2966E099D24}" dt="2024-04-10T09:38:26.437" v="1331"/>
        <pc:sldMkLst>
          <pc:docMk/>
          <pc:sldMk cId="860351522" sldId="516"/>
        </pc:sldMkLst>
        <pc:spChg chg="mod ord">
          <ac:chgData name="Lucie Sedmihradská" userId="6fa3045d-b960-4041-8428-6f012b587bc0" providerId="ADAL" clId="{EBDD2F0B-2485-4148-BD3B-A2966E099D24}" dt="2024-04-10T09:18:58.706" v="26" actId="700"/>
          <ac:spMkLst>
            <pc:docMk/>
            <pc:sldMk cId="860351522" sldId="516"/>
            <ac:spMk id="2" creationId="{20FFD687-9955-288E-5D35-C4C1957B423A}"/>
          </ac:spMkLst>
        </pc:spChg>
        <pc:spChg chg="del mod ord">
          <ac:chgData name="Lucie Sedmihradská" userId="6fa3045d-b960-4041-8428-6f012b587bc0" providerId="ADAL" clId="{EBDD2F0B-2485-4148-BD3B-A2966E099D24}" dt="2024-04-10T09:17:55.298" v="19" actId="700"/>
          <ac:spMkLst>
            <pc:docMk/>
            <pc:sldMk cId="860351522" sldId="516"/>
            <ac:spMk id="3" creationId="{388006DB-F84B-B6D8-4F28-FE1F7B00DEC8}"/>
          </ac:spMkLst>
        </pc:spChg>
        <pc:spChg chg="add del mod ord">
          <ac:chgData name="Lucie Sedmihradská" userId="6fa3045d-b960-4041-8428-6f012b587bc0" providerId="ADAL" clId="{EBDD2F0B-2485-4148-BD3B-A2966E099D24}" dt="2024-04-10T09:17:58.538" v="20" actId="700"/>
          <ac:spMkLst>
            <pc:docMk/>
            <pc:sldMk cId="860351522" sldId="516"/>
            <ac:spMk id="4" creationId="{468E6C68-E773-71AB-4722-5F6EEA960E14}"/>
          </ac:spMkLst>
        </pc:spChg>
        <pc:spChg chg="add del mod ord">
          <ac:chgData name="Lucie Sedmihradská" userId="6fa3045d-b960-4041-8428-6f012b587bc0" providerId="ADAL" clId="{EBDD2F0B-2485-4148-BD3B-A2966E099D24}" dt="2024-04-10T09:18:16.259" v="23"/>
          <ac:spMkLst>
            <pc:docMk/>
            <pc:sldMk cId="860351522" sldId="516"/>
            <ac:spMk id="5" creationId="{7625461D-345C-5ED3-7567-E2158AFE5148}"/>
          </ac:spMkLst>
        </pc:spChg>
        <pc:spChg chg="add del mod ord">
          <ac:chgData name="Lucie Sedmihradská" userId="6fa3045d-b960-4041-8428-6f012b587bc0" providerId="ADAL" clId="{EBDD2F0B-2485-4148-BD3B-A2966E099D24}" dt="2024-04-10T09:18:58.706" v="26" actId="700"/>
          <ac:spMkLst>
            <pc:docMk/>
            <pc:sldMk cId="860351522" sldId="516"/>
            <ac:spMk id="6" creationId="{2115E71C-BED4-3FB5-9498-8EC407939EF5}"/>
          </ac:spMkLst>
        </pc:spChg>
        <pc:spChg chg="add mod ord">
          <ac:chgData name="Lucie Sedmihradská" userId="6fa3045d-b960-4041-8428-6f012b587bc0" providerId="ADAL" clId="{EBDD2F0B-2485-4148-BD3B-A2966E099D24}" dt="2024-04-10T09:26:03.890" v="1021" actId="1076"/>
          <ac:spMkLst>
            <pc:docMk/>
            <pc:sldMk cId="860351522" sldId="516"/>
            <ac:spMk id="8" creationId="{3A7D8248-619F-FAFE-74C6-7C7EB057CFD6}"/>
          </ac:spMkLst>
        </pc:spChg>
        <pc:spChg chg="add mod ord">
          <ac:chgData name="Lucie Sedmihradská" userId="6fa3045d-b960-4041-8428-6f012b587bc0" providerId="ADAL" clId="{EBDD2F0B-2485-4148-BD3B-A2966E099D24}" dt="2024-04-10T09:26:07.439" v="1022" actId="1076"/>
          <ac:spMkLst>
            <pc:docMk/>
            <pc:sldMk cId="860351522" sldId="516"/>
            <ac:spMk id="9" creationId="{96EFABDD-DC2D-114F-F0F9-FD8E540449C7}"/>
          </ac:spMkLst>
        </pc:spChg>
        <pc:spChg chg="add mod ord">
          <ac:chgData name="Lucie Sedmihradská" userId="6fa3045d-b960-4041-8428-6f012b587bc0" providerId="ADAL" clId="{EBDD2F0B-2485-4148-BD3B-A2966E099D24}" dt="2024-04-10T09:26:12.384" v="1024" actId="1076"/>
          <ac:spMkLst>
            <pc:docMk/>
            <pc:sldMk cId="860351522" sldId="516"/>
            <ac:spMk id="10" creationId="{31F772A2-EFF5-7CE7-55E7-410377FE5361}"/>
          </ac:spMkLst>
        </pc:spChg>
        <pc:spChg chg="add mod">
          <ac:chgData name="Lucie Sedmihradská" userId="6fa3045d-b960-4041-8428-6f012b587bc0" providerId="ADAL" clId="{EBDD2F0B-2485-4148-BD3B-A2966E099D24}" dt="2024-04-10T09:26:10.199" v="1023" actId="1076"/>
          <ac:spMkLst>
            <pc:docMk/>
            <pc:sldMk cId="860351522" sldId="516"/>
            <ac:spMk id="12" creationId="{A99DC7F2-6E10-0C02-BD37-2B799B14581E}"/>
          </ac:spMkLst>
        </pc:spChg>
        <pc:spChg chg="add mod">
          <ac:chgData name="Lucie Sedmihradská" userId="6fa3045d-b960-4041-8428-6f012b587bc0" providerId="ADAL" clId="{EBDD2F0B-2485-4148-BD3B-A2966E099D24}" dt="2024-04-10T09:26:44.710" v="1029" actId="14100"/>
          <ac:spMkLst>
            <pc:docMk/>
            <pc:sldMk cId="860351522" sldId="516"/>
            <ac:spMk id="13" creationId="{BE8B9856-F7BF-1825-A301-1C5CCF15EB99}"/>
          </ac:spMkLst>
        </pc:spChg>
        <pc:spChg chg="add mod">
          <ac:chgData name="Lucie Sedmihradská" userId="6fa3045d-b960-4041-8428-6f012b587bc0" providerId="ADAL" clId="{EBDD2F0B-2485-4148-BD3B-A2966E099D24}" dt="2024-04-10T09:27:53.057" v="1091" actId="1076"/>
          <ac:spMkLst>
            <pc:docMk/>
            <pc:sldMk cId="860351522" sldId="516"/>
            <ac:spMk id="14" creationId="{C3927F15-0ADF-4B4B-7950-4007BC5B0FF6}"/>
          </ac:spMkLst>
        </pc:spChg>
        <pc:spChg chg="add mod">
          <ac:chgData name="Lucie Sedmihradská" userId="6fa3045d-b960-4041-8428-6f012b587bc0" providerId="ADAL" clId="{EBDD2F0B-2485-4148-BD3B-A2966E099D24}" dt="2024-04-10T09:29:08.623" v="1106" actId="14100"/>
          <ac:spMkLst>
            <pc:docMk/>
            <pc:sldMk cId="860351522" sldId="516"/>
            <ac:spMk id="15" creationId="{BCF01345-5930-AA66-A068-439A34E3F7C3}"/>
          </ac:spMkLst>
        </pc:spChg>
        <pc:spChg chg="add mod">
          <ac:chgData name="Lucie Sedmihradská" userId="6fa3045d-b960-4041-8428-6f012b587bc0" providerId="ADAL" clId="{EBDD2F0B-2485-4148-BD3B-A2966E099D24}" dt="2024-04-10T09:28:49.986" v="1103" actId="1076"/>
          <ac:spMkLst>
            <pc:docMk/>
            <pc:sldMk cId="860351522" sldId="516"/>
            <ac:spMk id="16" creationId="{4655E5D6-E803-EEE4-1B61-0933C5E5EDFD}"/>
          </ac:spMkLst>
        </pc:spChg>
        <pc:spChg chg="add mod">
          <ac:chgData name="Lucie Sedmihradská" userId="6fa3045d-b960-4041-8428-6f012b587bc0" providerId="ADAL" clId="{EBDD2F0B-2485-4148-BD3B-A2966E099D24}" dt="2024-04-10T09:29:21.828" v="1144" actId="20577"/>
          <ac:spMkLst>
            <pc:docMk/>
            <pc:sldMk cId="860351522" sldId="516"/>
            <ac:spMk id="17" creationId="{B8941F4A-B843-43B9-6B59-5E5483549F7C}"/>
          </ac:spMkLst>
        </pc:spChg>
        <pc:spChg chg="add mod">
          <ac:chgData name="Lucie Sedmihradská" userId="6fa3045d-b960-4041-8428-6f012b587bc0" providerId="ADAL" clId="{EBDD2F0B-2485-4148-BD3B-A2966E099D24}" dt="2024-04-10T09:38:15.965" v="1330" actId="207"/>
          <ac:spMkLst>
            <pc:docMk/>
            <pc:sldMk cId="860351522" sldId="516"/>
            <ac:spMk id="18" creationId="{96D3ECD0-3680-5B8B-6B98-A367C63E3532}"/>
          </ac:spMkLst>
        </pc:spChg>
        <pc:graphicFrameChg chg="add del mod ord modGraphic">
          <ac:chgData name="Lucie Sedmihradská" userId="6fa3045d-b960-4041-8428-6f012b587bc0" providerId="ADAL" clId="{EBDD2F0B-2485-4148-BD3B-A2966E099D24}" dt="2024-04-10T09:19:06.874" v="39" actId="478"/>
          <ac:graphicFrameMkLst>
            <pc:docMk/>
            <pc:sldMk cId="860351522" sldId="516"/>
            <ac:graphicFrameMk id="7" creationId="{9A389BB0-2F9D-D386-C754-F5E5EB39620A}"/>
          </ac:graphicFrameMkLst>
        </pc:graphicFrameChg>
      </pc:sldChg>
      <pc:sldChg chg="add del">
        <pc:chgData name="Lucie Sedmihradská" userId="6fa3045d-b960-4041-8428-6f012b587bc0" providerId="ADAL" clId="{EBDD2F0B-2485-4148-BD3B-A2966E099D24}" dt="2024-04-10T09:18:03.454" v="22"/>
        <pc:sldMkLst>
          <pc:docMk/>
          <pc:sldMk cId="1254453332" sldId="517"/>
        </pc:sldMkLst>
      </pc:sldChg>
      <pc:sldChg chg="addSp delSp modSp new mod modClrScheme chgLayout">
        <pc:chgData name="Lucie Sedmihradská" userId="6fa3045d-b960-4041-8428-6f012b587bc0" providerId="ADAL" clId="{EBDD2F0B-2485-4148-BD3B-A2966E099D24}" dt="2024-04-17T14:19:40.945" v="2144" actId="113"/>
        <pc:sldMkLst>
          <pc:docMk/>
          <pc:sldMk cId="2208125501" sldId="517"/>
        </pc:sldMkLst>
        <pc:spChg chg="del mod ord">
          <ac:chgData name="Lucie Sedmihradská" userId="6fa3045d-b960-4041-8428-6f012b587bc0" providerId="ADAL" clId="{EBDD2F0B-2485-4148-BD3B-A2966E099D24}" dt="2024-04-17T13:56:51.287" v="2120" actId="478"/>
          <ac:spMkLst>
            <pc:docMk/>
            <pc:sldMk cId="2208125501" sldId="517"/>
            <ac:spMk id="2" creationId="{3B6E0362-D8D3-0962-F9A9-934D423EC558}"/>
          </ac:spMkLst>
        </pc:spChg>
        <pc:spChg chg="mod ord">
          <ac:chgData name="Lucie Sedmihradská" userId="6fa3045d-b960-4041-8428-6f012b587bc0" providerId="ADAL" clId="{EBDD2F0B-2485-4148-BD3B-A2966E099D24}" dt="2024-04-17T14:19:40.945" v="2144" actId="113"/>
          <ac:spMkLst>
            <pc:docMk/>
            <pc:sldMk cId="2208125501" sldId="517"/>
            <ac:spMk id="3" creationId="{6D787C4E-ACCF-05DE-5E6C-2CFAD3571B38}"/>
          </ac:spMkLst>
        </pc:spChg>
        <pc:spChg chg="add mod ord">
          <ac:chgData name="Lucie Sedmihradská" userId="6fa3045d-b960-4041-8428-6f012b587bc0" providerId="ADAL" clId="{EBDD2F0B-2485-4148-BD3B-A2966E099D24}" dt="2024-04-17T13:57:33.454" v="2135" actId="122"/>
          <ac:spMkLst>
            <pc:docMk/>
            <pc:sldMk cId="2208125501" sldId="517"/>
            <ac:spMk id="4" creationId="{039817F8-43A1-31F2-BDF1-07438ECEBF41}"/>
          </ac:spMkLst>
        </pc:spChg>
        <pc:spChg chg="add del mod ord">
          <ac:chgData name="Lucie Sedmihradská" userId="6fa3045d-b960-4041-8428-6f012b587bc0" providerId="ADAL" clId="{EBDD2F0B-2485-4148-BD3B-A2966E099D24}" dt="2024-04-17T13:57:56.013" v="2139" actId="478"/>
          <ac:spMkLst>
            <pc:docMk/>
            <pc:sldMk cId="2208125501" sldId="517"/>
            <ac:spMk id="5" creationId="{1603E689-3A29-9F58-8F14-AD0CCD64408E}"/>
          </ac:spMkLst>
        </pc:spChg>
        <pc:spChg chg="add del mod ord">
          <ac:chgData name="Lucie Sedmihradská" userId="6fa3045d-b960-4041-8428-6f012b587bc0" providerId="ADAL" clId="{EBDD2F0B-2485-4148-BD3B-A2966E099D24}" dt="2024-04-17T13:57:59.538" v="2141" actId="478"/>
          <ac:spMkLst>
            <pc:docMk/>
            <pc:sldMk cId="2208125501" sldId="517"/>
            <ac:spMk id="6" creationId="{F03A8903-43BD-A9AF-F6BE-55BF97CE5D33}"/>
          </ac:spMkLst>
        </pc:spChg>
        <pc:spChg chg="add del mod">
          <ac:chgData name="Lucie Sedmihradská" userId="6fa3045d-b960-4041-8428-6f012b587bc0" providerId="ADAL" clId="{EBDD2F0B-2485-4148-BD3B-A2966E099D24}" dt="2024-04-17T13:57:57.581" v="2140" actId="478"/>
          <ac:spMkLst>
            <pc:docMk/>
            <pc:sldMk cId="2208125501" sldId="517"/>
            <ac:spMk id="8" creationId="{218FD4A8-73A0-5CD8-F919-589B34527292}"/>
          </ac:spMkLst>
        </pc:spChg>
        <pc:spChg chg="add mod">
          <ac:chgData name="Lucie Sedmihradská" userId="6fa3045d-b960-4041-8428-6f012b587bc0" providerId="ADAL" clId="{EBDD2F0B-2485-4148-BD3B-A2966E099D24}" dt="2024-04-17T13:57:59.538" v="2141" actId="478"/>
          <ac:spMkLst>
            <pc:docMk/>
            <pc:sldMk cId="2208125501" sldId="517"/>
            <ac:spMk id="10" creationId="{AB2D5B34-7C80-BB59-CA6D-CE73265D8C29}"/>
          </ac:spMkLst>
        </pc:spChg>
      </pc:sldChg>
      <pc:sldChg chg="add del">
        <pc:chgData name="Lucie Sedmihradská" userId="6fa3045d-b960-4041-8428-6f012b587bc0" providerId="ADAL" clId="{EBDD2F0B-2485-4148-BD3B-A2966E099D24}" dt="2024-04-10T09:18:03.454" v="22"/>
        <pc:sldMkLst>
          <pc:docMk/>
          <pc:sldMk cId="156554274" sldId="518"/>
        </pc:sldMkLst>
      </pc:sldChg>
      <pc:sldChg chg="add">
        <pc:chgData name="Lucie Sedmihradská" userId="6fa3045d-b960-4041-8428-6f012b587bc0" providerId="ADAL" clId="{EBDD2F0B-2485-4148-BD3B-A2966E099D24}" dt="2024-04-17T13:57:51.283" v="2138"/>
        <pc:sldMkLst>
          <pc:docMk/>
          <pc:sldMk cId="2615307109" sldId="518"/>
        </pc:sldMkLst>
      </pc:sldChg>
      <pc:sldChg chg="modSp new del mod">
        <pc:chgData name="Lucie Sedmihradská" userId="6fa3045d-b960-4041-8428-6f012b587bc0" providerId="ADAL" clId="{EBDD2F0B-2485-4148-BD3B-A2966E099D24}" dt="2024-04-17T13:56:48.266" v="2119" actId="47"/>
        <pc:sldMkLst>
          <pc:docMk/>
          <pc:sldMk cId="2983658989" sldId="518"/>
        </pc:sldMkLst>
        <pc:spChg chg="mod">
          <ac:chgData name="Lucie Sedmihradská" userId="6fa3045d-b960-4041-8428-6f012b587bc0" providerId="ADAL" clId="{EBDD2F0B-2485-4148-BD3B-A2966E099D24}" dt="2024-04-17T13:52:59.222" v="1760" actId="20577"/>
          <ac:spMkLst>
            <pc:docMk/>
            <pc:sldMk cId="2983658989" sldId="518"/>
            <ac:spMk id="2" creationId="{126AA1C1-E917-BBFD-ED0A-8C63F30F134B}"/>
          </ac:spMkLst>
        </pc:spChg>
        <pc:spChg chg="mod">
          <ac:chgData name="Lucie Sedmihradská" userId="6fa3045d-b960-4041-8428-6f012b587bc0" providerId="ADAL" clId="{EBDD2F0B-2485-4148-BD3B-A2966E099D24}" dt="2024-04-17T13:56:44.880" v="2117" actId="21"/>
          <ac:spMkLst>
            <pc:docMk/>
            <pc:sldMk cId="2983658989" sldId="518"/>
            <ac:spMk id="3" creationId="{DD327F84-5541-37C3-B764-9513A660AB42}"/>
          </ac:spMkLst>
        </pc:spChg>
      </pc:sldChg>
      <pc:sldChg chg="add del">
        <pc:chgData name="Lucie Sedmihradská" userId="6fa3045d-b960-4041-8428-6f012b587bc0" providerId="ADAL" clId="{EBDD2F0B-2485-4148-BD3B-A2966E099D24}" dt="2024-04-10T09:18:03.454" v="22"/>
        <pc:sldMkLst>
          <pc:docMk/>
          <pc:sldMk cId="1418158796" sldId="5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7A687-D3B4-4303-8935-C3F600ABFB6E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00066-1646-4266-B4A8-DF50E11A6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2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2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7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1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3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7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1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6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0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5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0953E-65B8-4B91-AB12-33CF383C1897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C3C11-05A5-4F96-A117-7952395F0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85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edmihradska@centrum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Rozpočet obce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Lucie Sedmihradská, Ph.D.</a:t>
            </a:r>
          </a:p>
          <a:p>
            <a:r>
              <a:rPr lang="cs-CZ" dirty="0"/>
              <a:t>Katedra veřejných financí, VŠE v Praze</a:t>
            </a:r>
          </a:p>
          <a:p>
            <a:r>
              <a:rPr lang="cs-CZ" dirty="0"/>
              <a:t>MČ Praha 10, předsedkyně finančního výboru, Kolice VLASTA</a:t>
            </a:r>
          </a:p>
          <a:p>
            <a:r>
              <a:rPr lang="cs-CZ" dirty="0">
                <a:hlinkClick r:id="rId2"/>
              </a:rPr>
              <a:t>sedmihradska@centrum.cz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60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9817F8-43A1-31F2-BDF1-07438ECE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75817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87C4E-ACCF-05DE-5E6C-2CFAD3571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1586705"/>
            <a:ext cx="5157787" cy="47954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Skončili jste v </a:t>
            </a:r>
            <a:r>
              <a:rPr lang="cs-CZ" b="1" dirty="0"/>
              <a:t>opozici</a:t>
            </a:r>
            <a:r>
              <a:rPr lang="cs-CZ" dirty="0"/>
              <a:t>, v koalici jsou politici s letitou zkušeností a drží si nad vším kontrolu, chuť spolupracovat s opozicí je minimální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Jste v koalici, </a:t>
            </a:r>
            <a:r>
              <a:rPr lang="cs-CZ" b="1" dirty="0"/>
              <a:t>starosta je z jiné kandidátky</a:t>
            </a:r>
            <a:r>
              <a:rPr lang="cs-CZ" dirty="0"/>
              <a:t>, je to zkušený matador, který drží rozpočet pevnou rukou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Vyhráli jste volby, vaše strana/hnutí má </a:t>
            </a:r>
            <a:r>
              <a:rPr lang="cs-CZ" b="1" dirty="0"/>
              <a:t>starostu a v gesci rozpočet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AB2D5B34-7C80-BB59-CA6D-CE73265D8C2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25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9817F8-43A1-31F2-BDF1-07438ECEB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75817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Skupiny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787C4E-ACCF-05DE-5E6C-2CFAD3571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1586705"/>
            <a:ext cx="5157787" cy="47954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Skončili jste v opozici, v koalici jsou politici s letitou zkušeností a drží si nad vším kontrolu, chuť spolupracovat s opozicí je minimální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Jste v koalici, starosta je z jiné kandidátky, je to zkušený matador, který drží rozpočet pevnou rukou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Vyhráli jste volby, vaše strana/hnutí má starostu a v gesci rozpočet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03E689-3A29-9F58-8F14-AD0CCD644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475817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Úkoly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03A8903-43BD-A9AF-F6BE-55BF97CE5D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1586705"/>
            <a:ext cx="5183188" cy="4647839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Připravte krátké </a:t>
            </a:r>
            <a:r>
              <a:rPr lang="cs-CZ" sz="3200" b="1" dirty="0"/>
              <a:t>ústní shrnutí </a:t>
            </a:r>
            <a:r>
              <a:rPr lang="cs-CZ" sz="3200" dirty="0"/>
              <a:t>toho, co budete nyní dělat ve vztahu k rozpočtu na rok 2027.</a:t>
            </a:r>
          </a:p>
          <a:p>
            <a:r>
              <a:rPr lang="cs-CZ" sz="3200" dirty="0"/>
              <a:t>Do chatu napište:</a:t>
            </a:r>
          </a:p>
          <a:p>
            <a:pPr lvl="1"/>
            <a:r>
              <a:rPr lang="cs-CZ" sz="2800" dirty="0"/>
              <a:t>Co potřebujete teď rychle zjistit?</a:t>
            </a:r>
          </a:p>
          <a:p>
            <a:pPr lvl="1"/>
            <a:r>
              <a:rPr lang="cs-CZ" sz="2800" dirty="0"/>
              <a:t>Na co se potřebujete zeptat?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1530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273050" indent="-273050">
              <a:spcBef>
                <a:spcPts val="575"/>
              </a:spcBef>
            </a:pPr>
            <a:r>
              <a:rPr lang="cs-CZ" sz="2800" b="1" dirty="0"/>
              <a:t>Základní kroky při přípravě, projednávání a schvalování rozpočtu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1. správce rozpočtu rozešle instrukce a tabulky jednotlivým správcům dílčích rozpočtů,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2. správce rozpočtu připraví příjmovou stranu rozpočtu,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3. správci dílčích rozpočtů odevzdají své požadavky (návrhy),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4. odbor správy majetku (výstavby, investic apod.) připraví návrh kapitálových výdajů,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5. správce rozpočtu projedná návrhy s jednotlivými správci dílčích rozpočtů a upraví je,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6. správce rozpočtu zapracuje upravené návrhy dílčích rozpočtů do návrhu rozpočtu a sestaví souhrnné tabulky,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7. návrh rozpočtu projednají nebo připomínkují, alternativně, správce rozpočtu,  správci dílčích rozpočtů, tajemník, starosta, zastupitelé, komise rady, rada a finanční výbor,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8. je zveřejněn návrh rozpočtu,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3600" dirty="0"/>
              <a:t>9. zastupitelstvo schválí rozpočet.</a:t>
            </a:r>
          </a:p>
          <a:p>
            <a:pPr marL="274320" indent="-274320">
              <a:spcBef>
                <a:spcPts val="580"/>
              </a:spcBef>
              <a:buNone/>
              <a:defRPr/>
            </a:pPr>
            <a:r>
              <a:rPr lang="cs-CZ" sz="2500" dirty="0"/>
              <a:t>Pramen: Vnitřní směrnice o zpracování rozpočtu města Říčan, jeho rozpisu a rozpočtových opatření, Vnitřní směrnice k rozpočtu města Českého Brodu a osobní rozhovory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endParaRPr lang="cs-CZ" dirty="0"/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546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dirty="0"/>
              <a:t>Modelový rozpočtový kalendář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81000" y="944225"/>
          <a:ext cx="10515599" cy="56505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265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Krok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Zodpovědnost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Termín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rozeslání instrukcí a tabulek jednotlivým správcům dílčích rozpočtů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1. září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příprava příjmové strany rozpočtu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30. září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odevzdání rozpočtových požadavků (návrhů dílčích rozpočtů)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správci dílčích rozpočtů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30. září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příprava návrhu kapitálových výdajů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odbor správy majetku (výstavby, investic apod.)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30. září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projednání návrhů dílčích rozpočtů a jejich úprava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 a správci dílčích rozpočtů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31. října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0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zapracování upravených návrhů dílčích rozpočtů do návrhu rozpočtu a sestavení souhrnných tabulek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15. listopadu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0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projednání návrhu rozpočtu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rozpočtu,  správci dílčích rozpočtů, tajemník, starosta, zastupitelé, komise rady, rada a finanční výbor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30. listopadu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2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zveřejnění návrhu rozpočtu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správce rozpočtu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30. listopadu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2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schválení rozpočtu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zastupitelstvo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</a:rPr>
                        <a:t>31. prosince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3601" name="TextovéPole 4"/>
          <p:cNvSpPr txBox="1">
            <a:spLocks noChangeArrowheads="1"/>
          </p:cNvSpPr>
          <p:nvPr/>
        </p:nvSpPr>
        <p:spPr bwMode="auto">
          <a:xfrm rot="16200000">
            <a:off x="8805286" y="3079895"/>
            <a:ext cx="6229639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400" dirty="0">
                <a:latin typeface="Perpetua" pitchFamily="18" charset="0"/>
              </a:rPr>
              <a:t>Pramen: Vnitřní směrnice o zpracování rozpočtu města Říčan, jeho rozpisu a rozpočtových opatření, Vnitřní směrnice k rozpočtu města Českého Brodu a osobní rozhovory</a:t>
            </a:r>
          </a:p>
          <a:p>
            <a:endParaRPr lang="cs-CZ" dirty="0">
              <a:latin typeface="Perpet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1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774825" y="1176339"/>
          <a:ext cx="8642350" cy="387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68724" imgH="2769380" progId="Word.Document.8">
                  <p:embed/>
                </p:oleObj>
              </mc:Choice>
              <mc:Fallback>
                <p:oleObj name="Document" r:id="rId2" imgW="6168724" imgH="2769380" progId="Word.Document.8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1176339"/>
                        <a:ext cx="8642350" cy="3875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Postup při sestavování rozpočtového výhledu</a:t>
            </a:r>
          </a:p>
        </p:txBody>
      </p:sp>
      <p:sp>
        <p:nvSpPr>
          <p:cNvPr id="5124" name="Zástupný symbol pro obsah 3"/>
          <p:cNvSpPr>
            <a:spLocks noGrp="1"/>
          </p:cNvSpPr>
          <p:nvPr>
            <p:ph idx="1"/>
          </p:nvPr>
        </p:nvSpPr>
        <p:spPr>
          <a:xfrm>
            <a:off x="838199" y="1825625"/>
            <a:ext cx="10716491" cy="4505902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Provedení analýzy hospodaření za minulé dva až tři roky</a:t>
            </a:r>
          </a:p>
          <a:p>
            <a:pPr lvl="1"/>
            <a:r>
              <a:rPr lang="cs-CZ" dirty="0"/>
              <a:t>Rozdělení příjmů a výdajů na běžné a kapitálové a na pravidelné a nahodilé</a:t>
            </a:r>
          </a:p>
          <a:p>
            <a:pPr lvl="1"/>
            <a:r>
              <a:rPr lang="cs-CZ" dirty="0"/>
              <a:t>Přiřazení hodnot ze střednědobého výhledu státu </a:t>
            </a:r>
            <a:br>
              <a:rPr lang="cs-CZ" dirty="0"/>
            </a:br>
            <a:r>
              <a:rPr lang="cs-CZ" dirty="0"/>
              <a:t>- očekávaný růst příjmů ze sdílených daní</a:t>
            </a:r>
            <a:br>
              <a:rPr lang="cs-CZ" dirty="0"/>
            </a:br>
            <a:r>
              <a:rPr lang="cs-CZ" dirty="0"/>
              <a:t>- očekávaný růst zákonných dotací</a:t>
            </a:r>
          </a:p>
          <a:p>
            <a:pPr lvl="1"/>
            <a:r>
              <a:rPr lang="cs-CZ" dirty="0"/>
              <a:t>Provedení trendové analýzy (výpočtu koeficientů růstu/poklesu) u jednotlivých pravidelně se opakujících položek a jejich predikce, tj. Sestavení běžného rozpočtu</a:t>
            </a:r>
          </a:p>
          <a:p>
            <a:pPr lvl="1"/>
            <a:r>
              <a:rPr lang="cs-CZ" dirty="0"/>
              <a:t>Odhad nahodilých položek (investice, dluhová služba, atd.)</a:t>
            </a:r>
          </a:p>
          <a:p>
            <a:pPr>
              <a:buFont typeface="Wingdings 2" pitchFamily="18" charset="2"/>
              <a:buNone/>
            </a:pPr>
            <a:r>
              <a:rPr lang="cs-CZ" sz="2000" dirty="0"/>
              <a:t>Pramen: Obrovský (2005) a Střednědobý výhled na léta 2007 a 2008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5006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FD687-9955-288E-5D35-C4C1957B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zdrojů</a:t>
            </a: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A7D8248-619F-FAFE-74C6-7C7EB057C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871539"/>
            <a:ext cx="5157787" cy="823912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96EFABDD-DC2D-114F-F0F9-FD8E54044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862014"/>
            <a:ext cx="5183188" cy="823912"/>
          </a:xfrm>
        </p:spPr>
        <p:txBody>
          <a:bodyPr/>
          <a:lstStyle/>
          <a:p>
            <a:r>
              <a:rPr lang="cs-CZ" dirty="0"/>
              <a:t>Výdaje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31F772A2-EFF5-7CE7-55E7-410377FE5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603" y="1706708"/>
            <a:ext cx="5183188" cy="368458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Běžné výdaje</a:t>
            </a:r>
          </a:p>
          <a:p>
            <a:pPr lvl="1"/>
            <a:r>
              <a:rPr lang="cs-CZ" dirty="0"/>
              <a:t>Platy – propočet dle platných tarifů za jednotlivé zaměstnance</a:t>
            </a:r>
          </a:p>
          <a:p>
            <a:pPr lvl="1"/>
            <a:r>
              <a:rPr lang="cs-CZ" dirty="0"/>
              <a:t>Vyplývající z uzavřených smluv - dopočet dle smluv</a:t>
            </a:r>
          </a:p>
          <a:p>
            <a:pPr lvl="1"/>
            <a:r>
              <a:rPr lang="cs-CZ" dirty="0"/>
              <a:t>Příspěvky zřízeným organizacím – dle požadavků organizací/roku t-1</a:t>
            </a:r>
          </a:p>
          <a:p>
            <a:pPr lvl="1"/>
            <a:r>
              <a:rPr lang="cs-CZ" dirty="0"/>
              <a:t>Ostatní</a:t>
            </a:r>
          </a:p>
          <a:p>
            <a:pPr lvl="2"/>
            <a:r>
              <a:rPr lang="cs-CZ" dirty="0"/>
              <a:t>Zařazení = bude se dělat</a:t>
            </a:r>
          </a:p>
          <a:p>
            <a:pPr lvl="2"/>
            <a:r>
              <a:rPr lang="cs-CZ" dirty="0"/>
              <a:t>…</a:t>
            </a:r>
          </a:p>
          <a:p>
            <a:pPr lvl="2"/>
            <a:r>
              <a:rPr lang="cs-CZ" dirty="0"/>
              <a:t>Nezařazení = nebude se dělat </a:t>
            </a:r>
          </a:p>
          <a:p>
            <a:r>
              <a:rPr lang="cs-CZ" dirty="0"/>
              <a:t>Investiční výdaje</a:t>
            </a:r>
          </a:p>
          <a:p>
            <a:pPr lvl="1"/>
            <a:r>
              <a:rPr lang="cs-CZ" dirty="0"/>
              <a:t>Vyplývající z uzavřených smluv - dopočet dle smluv</a:t>
            </a:r>
          </a:p>
          <a:p>
            <a:pPr lvl="1"/>
            <a:r>
              <a:rPr lang="cs-CZ" dirty="0"/>
              <a:t>Zařazení nových akcí (zohlednění stavu přípravy a dotačních možností)</a:t>
            </a:r>
          </a:p>
          <a:p>
            <a:endParaRPr lang="cs-CZ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A99DC7F2-6E10-0C02-BD37-2B799B145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1706708"/>
            <a:ext cx="5157787" cy="398780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Příjmy ze sdílených daní – odhad dle predikce MF, nelze ovlivnit</a:t>
            </a:r>
          </a:p>
          <a:p>
            <a:r>
              <a:rPr lang="cs-CZ" dirty="0"/>
              <a:t>Daň z nemovitých věcí</a:t>
            </a:r>
          </a:p>
          <a:p>
            <a:pPr lvl="1"/>
            <a:r>
              <a:rPr lang="cs-CZ" dirty="0"/>
              <a:t>Nová vyhláška/opatření obecné povahy – kvalifikovaný odhad</a:t>
            </a:r>
          </a:p>
          <a:p>
            <a:pPr lvl="1"/>
            <a:r>
              <a:rPr lang="cs-CZ" dirty="0"/>
              <a:t>Beze změn – odhad roku t-1</a:t>
            </a:r>
          </a:p>
          <a:p>
            <a:r>
              <a:rPr lang="cs-CZ" dirty="0"/>
              <a:t>Místní poplatky – analogie s </a:t>
            </a:r>
            <a:r>
              <a:rPr lang="cs-CZ" dirty="0" err="1"/>
              <a:t>DzNV</a:t>
            </a:r>
            <a:endParaRPr lang="cs-CZ" dirty="0"/>
          </a:p>
          <a:p>
            <a:r>
              <a:rPr lang="cs-CZ" dirty="0"/>
              <a:t>Nedaňové – upravený odhad roku t-1</a:t>
            </a:r>
          </a:p>
          <a:p>
            <a:r>
              <a:rPr lang="cs-CZ" dirty="0"/>
              <a:t>Čerpání rezerv – max. odhad stavu rezerv ke konci roku</a:t>
            </a:r>
          </a:p>
          <a:p>
            <a:r>
              <a:rPr lang="cs-CZ" dirty="0"/>
              <a:t>Čerpání úvěru – dle uzavřené smlouvy, uzavření nové smlouvy je v dané chvíli nereálné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BE8B9856-F7BF-1825-A301-1C5CCF15EB99}"/>
              </a:ext>
            </a:extLst>
          </p:cNvPr>
          <p:cNvSpPr/>
          <p:nvPr/>
        </p:nvSpPr>
        <p:spPr>
          <a:xfrm>
            <a:off x="658810" y="3837710"/>
            <a:ext cx="5313219" cy="66501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3927F15-0ADF-4B4B-7950-4007BC5B0FF6}"/>
              </a:ext>
            </a:extLst>
          </p:cNvPr>
          <p:cNvSpPr txBox="1"/>
          <p:nvPr/>
        </p:nvSpPr>
        <p:spPr>
          <a:xfrm>
            <a:off x="862014" y="5356660"/>
            <a:ext cx="49877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Kolik máme, kolik si chceme nechat do dalších let?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BCF01345-5930-AA66-A068-439A34E3F7C3}"/>
              </a:ext>
            </a:extLst>
          </p:cNvPr>
          <p:cNvSpPr/>
          <p:nvPr/>
        </p:nvSpPr>
        <p:spPr>
          <a:xfrm>
            <a:off x="6954982" y="3429000"/>
            <a:ext cx="3117273" cy="7966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4655E5D6-E803-EEE4-1B61-0933C5E5EDFD}"/>
              </a:ext>
            </a:extLst>
          </p:cNvPr>
          <p:cNvSpPr/>
          <p:nvPr/>
        </p:nvSpPr>
        <p:spPr>
          <a:xfrm>
            <a:off x="6811822" y="4792735"/>
            <a:ext cx="4772173" cy="7171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8941F4A-B843-43B9-6B59-5E5483549F7C}"/>
              </a:ext>
            </a:extLst>
          </p:cNvPr>
          <p:cNvSpPr txBox="1"/>
          <p:nvPr/>
        </p:nvSpPr>
        <p:spPr>
          <a:xfrm>
            <a:off x="6811822" y="5704102"/>
            <a:ext cx="411991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Na co máme zdroje? Jaké máme priority?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6D3ECD0-3680-5B8B-6B98-A367C63E3532}"/>
              </a:ext>
            </a:extLst>
          </p:cNvPr>
          <p:cNvSpPr txBox="1"/>
          <p:nvPr/>
        </p:nvSpPr>
        <p:spPr>
          <a:xfrm>
            <a:off x="658810" y="6308209"/>
            <a:ext cx="1005871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Do dalších let je s výjimkou sdílených daní všechno řešitelné, otázkou je, jak moc a jaká je politická cena!</a:t>
            </a:r>
          </a:p>
        </p:txBody>
      </p:sp>
    </p:spTree>
    <p:extLst>
      <p:ext uri="{BB962C8B-B14F-4D97-AF65-F5344CB8AC3E}">
        <p14:creationId xmlns:p14="http://schemas.microsoft.com/office/powerpoint/2010/main" val="86035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781</Words>
  <Application>Microsoft Office PowerPoint</Application>
  <PresentationFormat>Širokoúhlá obrazovka</PresentationFormat>
  <Paragraphs>94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Perpetua</vt:lpstr>
      <vt:lpstr>Wingdings 2</vt:lpstr>
      <vt:lpstr>Motiv Office</vt:lpstr>
      <vt:lpstr>Document</vt:lpstr>
      <vt:lpstr>Rozpočet obce</vt:lpstr>
      <vt:lpstr>Prezentace aplikace PowerPoint</vt:lpstr>
      <vt:lpstr>Prezentace aplikace PowerPoint</vt:lpstr>
      <vt:lpstr>Základní kroky při přípravě, projednávání a schvalování rozpočtu</vt:lpstr>
      <vt:lpstr>Modelový rozpočtový kalendář</vt:lpstr>
      <vt:lpstr>Postup při sestavování rozpočtového výhledu</vt:lpstr>
      <vt:lpstr>Analýza zdrojů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Sedmihradská</dc:creator>
  <cp:lastModifiedBy>Lucie Sedmihradská</cp:lastModifiedBy>
  <cp:revision>21</cp:revision>
  <dcterms:created xsi:type="dcterms:W3CDTF">2017-05-22T06:17:51Z</dcterms:created>
  <dcterms:modified xsi:type="dcterms:W3CDTF">2024-04-17T14:19:43Z</dcterms:modified>
</cp:coreProperties>
</file>